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-1.xml" ContentType="application/vnd.openxmlformats-officedocument.presentationml.slide+xml"/>
  <Override PartName="/ppt/slides/slide-2.xml" ContentType="application/vnd.openxmlformats-officedocument.presentationml.slide+xml"/>
  <Override PartName="/ppt/slides/slide-3.xml" ContentType="application/vnd.openxmlformats-officedocument.presentationml.slide+xml"/>
  <Override PartName="/ppt/slides/slide-4.xml" ContentType="application/vnd.openxmlformats-officedocument.presentationml.slide+xml"/>
  <Override PartName="/ppt/slides/slide-5.xml" ContentType="application/vnd.openxmlformats-officedocument.presentationml.slide+xml"/>
  <Override PartName="/ppt/slides/slide-6.xml" ContentType="application/vnd.openxmlformats-officedocument.presentationml.slide+xml"/>
  <Override PartName="/ppt/slides/slide-7.xml" ContentType="application/vnd.openxmlformats-officedocument.presentationml.slide+xml"/>
  <Override PartName="/ppt/slides/slide-8.xml" ContentType="application/vnd.openxmlformats-officedocument.presentationml.slide+xml"/>
  <Override PartName="/ppt/slides/slide-9.xml" ContentType="application/vnd.openxmlformats-officedocument.presentationml.slide+xml"/>
  <Override PartName="/ppt/slides/slide-10.xml" ContentType="application/vnd.openxmlformats-officedocument.presentationml.slide+xml"/>
  <Override PartName="/ppt/slides/slide-11.xml" ContentType="application/vnd.openxmlformats-officedocument.presentationml.slide+xml"/>
  <Override PartName="/ppt/slides/slide-12.xml" ContentType="application/vnd.openxmlformats-officedocument.presentationml.slide+xml"/>
  <Override PartName="/ppt/slides/slide-13.xml" ContentType="application/vnd.openxmlformats-officedocument.presentationml.slide+xml"/>
  <Override PartName="/ppt/slides/slide-14.xml" ContentType="application/vnd.openxmlformats-officedocument.presentationml.slide+xml"/>
  <Override PartName="/ppt/slides/slide-15.xml" ContentType="application/vnd.openxmlformats-officedocument.presentationml.slide+xml"/>
  <Override PartName="/ppt/slides/slide-16.xml" ContentType="application/vnd.openxmlformats-officedocument.presentationml.slide+xml"/>
  <Override PartName="/ppt/slides/slide-17.xml" ContentType="application/vnd.openxmlformats-officedocument.presentationml.slide+xml"/>
  <Override PartName="/ppt/slides/slide-18.xml" ContentType="application/vnd.openxmlformats-officedocument.presentationml.slide+xml"/>
  <Override PartName="/ppt/slides/slide-19.xml" ContentType="application/vnd.openxmlformats-officedocument.presentationml.slide+xml"/>
  <Override PartName="/ppt/slides/slide-20.xml" ContentType="application/vnd.openxmlformats-officedocument.presentationml.slide+xml"/>
  <Override PartName="/ppt/slides/slide-21.xml" ContentType="application/vnd.openxmlformats-officedocument.presentationml.slide+xml"/>
  <Override PartName="/ppt/slides/slide-22.xml" ContentType="application/vnd.openxmlformats-officedocument.presentationml.slide+xml"/>
  <Override PartName="/ppt/slides/slide-23.xml" ContentType="application/vnd.openxmlformats-officedocument.presentationml.slide+xml"/>
  <Override PartName="/ppt/slides/slide-24.xml" ContentType="application/vnd.openxmlformats-officedocument.presentationml.slide+xml"/>
  <Override PartName="/ppt/slides/slide-25.xml" ContentType="application/vnd.openxmlformats-officedocument.presentationml.slide+xml"/>
  <Override PartName="/ppt/slides/slide-26.xml" ContentType="application/vnd.openxmlformats-officedocument.presentationml.slide+xml"/>
  <Override PartName="/ppt/slides/slide-27.xml" ContentType="application/vnd.openxmlformats-officedocument.presentationml.slide+xml"/>
  <Override PartName="/ppt/slides/slide-28.xml" ContentType="application/vnd.openxmlformats-officedocument.presentationml.slide+xml"/>
  <Override PartName="/ppt/slides/slide-29.xml" ContentType="application/vnd.openxmlformats-officedocument.presentationml.slide+xml"/>
  <Override PartName="/ppt/slides/slide-30.xml" ContentType="application/vnd.openxmlformats-officedocument.presentationml.slide+xml"/>
  <Override PartName="/ppt/slides/slide-31.xml" ContentType="application/vnd.openxmlformats-officedocument.presentationml.slide+xml"/>
  <Override PartName="/ppt/slides/slide-32.xml" ContentType="application/vnd.openxmlformats-officedocument.presentationml.slide+xml"/>
  <Override PartName="/ppt/slides/slide-33.xml" ContentType="application/vnd.openxmlformats-officedocument.presentationml.slide+xml"/>
  <Override PartName="/ppt/slides/slide-34.xml" ContentType="application/vnd.openxmlformats-officedocument.presentationml.slide+xml"/>
  <Override PartName="/ppt/slides/slide-35.xml" ContentType="application/vnd.openxmlformats-officedocument.presentationml.slide+xml"/>
  <Override PartName="/ppt/slides/slide-36.xml" ContentType="application/vnd.openxmlformats-officedocument.presentationml.slide+xml"/>
  <Override PartName="/ppt/slides/slide-37.xml" ContentType="application/vnd.openxmlformats-officedocument.presentationml.slide+xml"/>
  <Override PartName="/ppt/slides/slide-38.xml" ContentType="application/vnd.openxmlformats-officedocument.presentationml.slide+xml"/>
  <Override PartName="/ppt/slides/slide-39.xml" ContentType="application/vnd.openxmlformats-officedocument.presentationml.slide+xml"/>
  <Override PartName="/ppt/slides/slide-40.xml" ContentType="application/vnd.openxmlformats-officedocument.presentationml.slide+xml"/>
  <Override PartName="/ppt/slides/slide-41.xml" ContentType="application/vnd.openxmlformats-officedocument.presentationml.slide+xml"/>
  <Override PartName="/ppt/slides/slide-42.xml" ContentType="application/vnd.openxmlformats-officedocument.presentationml.slide+xml"/>
  <Override PartName="/ppt/slides/slide-43.xml" ContentType="application/vnd.openxmlformats-officedocument.presentationml.slide+xml"/>
  <Override PartName="/ppt/slides/slide-44.xml" ContentType="application/vnd.openxmlformats-officedocument.presentationml.slide+xml"/>
  <Override PartName="/ppt/slides/slide-45.xml" ContentType="application/vnd.openxmlformats-officedocument.presentationml.slide+xml"/>
  <Override PartName="/ppt/slides/slide-46.xml" ContentType="application/vnd.openxmlformats-officedocument.presentationml.slide+xml"/>
  <Override PartName="/ppt/slides/slide-47.xml" ContentType="application/vnd.openxmlformats-officedocument.presentationml.slide+xml"/>
  <Override PartName="/ppt/slides/slide-48.xml" ContentType="application/vnd.openxmlformats-officedocument.presentationml.slide+xml"/>
  <Override PartName="/ppt/slides/slide-49.xml" ContentType="application/vnd.openxmlformats-officedocument.presentationml.slide+xml"/>
  <Override PartName="/ppt/slides/slide-50.xml" ContentType="application/vnd.openxmlformats-officedocument.presentationml.slide+xml"/>
  <Override PartName="/ppt/slides/slide-51.xml" ContentType="application/vnd.openxmlformats-officedocument.presentationml.slide+xml"/>
  <Override PartName="/ppt/slides/slide-52.xml" ContentType="application/vnd.openxmlformats-officedocument.presentationml.slide+xml"/>
  <Override PartName="/ppt/slides/slide-53.xml" ContentType="application/vnd.openxmlformats-officedocument.presentationml.slide+xml"/>
  <Override PartName="/ppt/slides/slide-54.xml" ContentType="application/vnd.openxmlformats-officedocument.presentationml.slide+xml"/>
  <Override PartName="/ppt/slides/slide-55.xml" ContentType="application/vnd.openxmlformats-officedocument.presentationml.slide+xml"/>
  <Override PartName="/ppt/slides/slide-56.xml" ContentType="application/vnd.openxmlformats-officedocument.presentationml.slide+xml"/>
  <Override PartName="/ppt/slides/slide-57.xml" ContentType="application/vnd.openxmlformats-officedocument.presentationml.slide+xml"/>
  <Override PartName="/ppt/slides/slide-58.xml" ContentType="application/vnd.openxmlformats-officedocument.presentationml.slide+xml"/>
  <Override PartName="/ppt/slides/slide-59.xml" ContentType="application/vnd.openxmlformats-officedocument.presentationml.slide+xml"/>
  <Override PartName="/ppt/slides/slide-60.xml" ContentType="application/vnd.openxmlformats-officedocument.presentationml.slide+xml"/>
  <Override PartName="/ppt/slides/slide-61.xml" ContentType="application/vnd.openxmlformats-officedocument.presentationml.slide+xml"/>
  <Override PartName="/ppt/slides/slide-62.xml" ContentType="application/vnd.openxmlformats-officedocument.presentationml.slide+xml"/>
  <Override PartName="/ppt/slides/slide-63.xml" ContentType="application/vnd.openxmlformats-officedocument.presentationml.slide+xml"/>
  <Override PartName="/ppt/slides/slide-64.xml" ContentType="application/vnd.openxmlformats-officedocument.presentationml.slide+xml"/>
  <Override PartName="/ppt/slides/slide-65.xml" ContentType="application/vnd.openxmlformats-officedocument.presentationml.slide+xml"/>
  <Override PartName="/ppt/slides/slide-66.xml" ContentType="application/vnd.openxmlformats-officedocument.presentationml.slide+xml"/>
  <Override PartName="/ppt/slides/slide-67.xml" ContentType="application/vnd.openxmlformats-officedocument.presentationml.slide+xml"/>
  <Override PartName="/ppt/slides/slide-68.xml" ContentType="application/vnd.openxmlformats-officedocument.presentationml.slide+xml"/>
  <Override PartName="/ppt/slides/slide-69.xml" ContentType="application/vnd.openxmlformats-officedocument.presentationml.slide+xml"/>
  <Override PartName="/ppt/slides/slide-70.xml" ContentType="application/vnd.openxmlformats-officedocument.presentationml.slide+xml"/>
  <Override PartName="/ppt/slides/slide-71.xml" ContentType="application/vnd.openxmlformats-officedocument.presentationml.slide+xml"/>
  <Override PartName="/ppt/slides/slide-72.xml" ContentType="application/vnd.openxmlformats-officedocument.presentationml.slide+xml"/>
  <Override PartName="/ppt/slides/slide-73.xml" ContentType="application/vnd.openxmlformats-officedocument.presentationml.slide+xml"/>
  <Override PartName="/ppt/slides/slide-74.xml" ContentType="application/vnd.openxmlformats-officedocument.presentationml.slide+xml"/>
  <Override PartName="/ppt/slides/slide-75.xml" ContentType="application/vnd.openxmlformats-officedocument.presentationml.slide+xml"/>
  <Override PartName="/ppt/slides/slide-76.xml" ContentType="application/vnd.openxmlformats-officedocument.presentationml.slide+xml"/>
  <Override PartName="/ppt/slides/slide-77.xml" ContentType="application/vnd.openxmlformats-officedocument.presentationml.slide+xml"/>
  <Override PartName="/ppt/slides/slide-78.xml" ContentType="application/vnd.openxmlformats-officedocument.presentationml.slide+xml"/>
  <Override PartName="/ppt/slides/slide-79.xml" ContentType="application/vnd.openxmlformats-officedocument.presentationml.slide+xml"/>
  <Override PartName="/ppt/slides/slide-80.xml" ContentType="application/vnd.openxmlformats-officedocument.presentationml.slide+xml"/>
  <Override PartName="/ppt/slides/slide-81.xml" ContentType="application/vnd.openxmlformats-officedocument.presentationml.slide+xml"/>
  <Override PartName="/ppt/slides/slide-82.xml" ContentType="application/vnd.openxmlformats-officedocument.presentationml.slide+xml"/>
  <Override PartName="/ppt/slides/slide-83.xml" ContentType="application/vnd.openxmlformats-officedocument.presentationml.slide+xml"/>
  <Override PartName="/ppt/slides/slide-84.xml" ContentType="application/vnd.openxmlformats-officedocument.presentationml.slide+xml"/>
  <Override PartName="/ppt/slides/slide-85.xml" ContentType="application/vnd.openxmlformats-officedocument.presentationml.slide+xml"/>
  <Override PartName="/ppt/slides/slide-86.xml" ContentType="application/vnd.openxmlformats-officedocument.presentationml.slide+xml"/>
  <Override PartName="/ppt/slides/slide-87.xml" ContentType="application/vnd.openxmlformats-officedocument.presentationml.slide+xml"/>
  <Override PartName="/ppt/slides/slide-88.xml" ContentType="application/vnd.openxmlformats-officedocument.presentationml.slide+xml"/>
  <Override PartName="/ppt/slides/slide-89.xml" ContentType="application/vnd.openxmlformats-officedocument.presentationml.slide+xml"/>
  <Override PartName="/ppt/slides/slide-90.xml" ContentType="application/vnd.openxmlformats-officedocument.presentationml.slide+xml"/>
  <Override PartName="/ppt/slides/slide-91.xml" ContentType="application/vnd.openxmlformats-officedocument.presentationml.slide+xml"/>
  <Override PartName="/ppt/slides/slide-92.xml" ContentType="application/vnd.openxmlformats-officedocument.presentationml.slide+xml"/>
  <Override PartName="/ppt/slides/slide-93.xml" ContentType="application/vnd.openxmlformats-officedocument.presentationml.slide+xml"/>
  <Override PartName="/ppt/slides/slide-94.xml" ContentType="application/vnd.openxmlformats-officedocument.presentationml.slide+xml"/>
  <Override PartName="/ppt/slides/slide-95.xml" ContentType="application/vnd.openxmlformats-officedocument.presentationml.slide+xml"/>
  <Override PartName="/ppt/slides/slide-96.xml" ContentType="application/vnd.openxmlformats-officedocument.presentationml.slide+xml"/>
  <Override PartName="/ppt/slides/slide-97.xml" ContentType="application/vnd.openxmlformats-officedocument.presentationml.slide+xml"/>
  <Override PartName="/ppt/slides/slide-98.xml" ContentType="application/vnd.openxmlformats-officedocument.presentationml.slide+xml"/>
  <Override PartName="/ppt/slides/slide-99.xml" ContentType="application/vnd.openxmlformats-officedocument.presentationml.slide+xml"/>
  <Override PartName="/ppt/slides/slide-100.xml" ContentType="application/vnd.openxmlformats-officedocument.presentationml.slide+xml"/>
  <Override PartName="/ppt/slides/slide-101.xml" ContentType="application/vnd.openxmlformats-officedocument.presentationml.slide+xml"/>
  <Override PartName="/ppt/slides/slide-102.xml" ContentType="application/vnd.openxmlformats-officedocument.presentationml.slide+xml"/>
  <Override PartName="/ppt/slides/slide-103.xml" ContentType="application/vnd.openxmlformats-officedocument.presentationml.slide+xml"/>
  <Override PartName="/ppt/slides/slide-104.xml" ContentType="application/vnd.openxmlformats-officedocument.presentationml.slide+xml"/>
  <Override PartName="/ppt/slides/slide-105.xml" ContentType="application/vnd.openxmlformats-officedocument.presentationml.slide+xml"/>
  <Override PartName="/ppt/slides/slide-106.xml" ContentType="application/vnd.openxmlformats-officedocument.presentationml.slide+xml"/>
  <Override PartName="/ppt/slides/slide-107.xml" ContentType="application/vnd.openxmlformats-officedocument.presentationml.slide+xml"/>
  <Override PartName="/ppt/slides/slide-108.xml" ContentType="application/vnd.openxmlformats-officedocument.presentationml.slide+xml"/>
  <Override PartName="/ppt/slides/slide-109.xml" ContentType="application/vnd.openxmlformats-officedocument.presentationml.slide+xml"/>
  <Override PartName="/ppt/slides/slide-110.xml" ContentType="application/vnd.openxmlformats-officedocument.presentationml.slide+xml"/>
  <Override PartName="/ppt/slides/slide-111.xml" ContentType="application/vnd.openxmlformats-officedocument.presentationml.slide+xml"/>
  <Override PartName="/ppt/slides/slide-112.xml" ContentType="application/vnd.openxmlformats-officedocument.presentationml.slide+xml"/>
  <Override PartName="/ppt/slides/slide-113.xml" ContentType="application/vnd.openxmlformats-officedocument.presentationml.slide+xml"/>
  <Override PartName="/ppt/slides/slide-114.xml" ContentType="application/vnd.openxmlformats-officedocument.presentationml.slide+xml"/>
  <Override PartName="/ppt/slides/slide-115.xml" ContentType="application/vnd.openxmlformats-officedocument.presentationml.slide+xml"/>
  <Override PartName="/ppt/slides/slide-116.xml" ContentType="application/vnd.openxmlformats-officedocument.presentationml.slide+xml"/>
  <Override PartName="/ppt/slides/slide-117.xml" ContentType="application/vnd.openxmlformats-officedocument.presentationml.slide+xml"/>
  <Override PartName="/ppt/slides/slide-118.xml" ContentType="application/vnd.openxmlformats-officedocument.presentationml.slide+xml"/>
  <Override PartName="/ppt/slides/slide-119.xml" ContentType="application/vnd.openxmlformats-officedocument.presentationml.slide+xml"/>
  <Override PartName="/ppt/slides/slide-120.xml" ContentType="application/vnd.openxmlformats-officedocument.presentationml.slide+xml"/>
  <Override PartName="/ppt/slides/slide-121.xml" ContentType="application/vnd.openxmlformats-officedocument.presentationml.slide+xml"/>
  <Override PartName="/ppt/slides/slide-122.xml" ContentType="application/vnd.openxmlformats-officedocument.presentationml.slide+xml"/>
  <Override PartName="/ppt/slides/slide-123.xml" ContentType="application/vnd.openxmlformats-officedocument.presentationml.slide+xml"/>
  <Override PartName="/ppt/slides/slide-124.xml" ContentType="application/vnd.openxmlformats-officedocument.presentationml.slide+xml"/>
  <Override PartName="/ppt/slides/slide-125.xml" ContentType="application/vnd.openxmlformats-officedocument.presentationml.slide+xml"/>
  <Override PartName="/ppt/slides/slide-126.xml" ContentType="application/vnd.openxmlformats-officedocument.presentationml.slide+xml"/>
  <Override PartName="/ppt/slides/slide-127.xml" ContentType="application/vnd.openxmlformats-officedocument.presentationml.slide+xml"/>
  <Override PartName="/ppt/slides/slide-128.xml" ContentType="application/vnd.openxmlformats-officedocument.presentationml.slide+xml"/>
  <Override PartName="/ppt/slides/slide-129.xml" ContentType="application/vnd.openxmlformats-officedocument.presentationml.slide+xml"/>
  <Override PartName="/ppt/slides/slide-130.xml" ContentType="application/vnd.openxmlformats-officedocument.presentationml.slide+xml"/>
  <Override PartName="/ppt/slides/slide-131.xml" ContentType="application/vnd.openxmlformats-officedocument.presentationml.slide+xml"/>
  <Override PartName="/ppt/slides/slide-132.xml" ContentType="application/vnd.openxmlformats-officedocument.presentationml.slide+xml"/>
  <Override PartName="/ppt/slides/slide-133.xml" ContentType="application/vnd.openxmlformats-officedocument.presentationml.slide+xml"/>
  <Override PartName="/ppt/slides/slide-134.xml" ContentType="application/vnd.openxmlformats-officedocument.presentationml.slide+xml"/>
  <Override PartName="/ppt/slides/slide-135.xml" ContentType="application/vnd.openxmlformats-officedocument.presentationml.slide+xml"/>
  <Override PartName="/ppt/slides/slide-136.xml" ContentType="application/vnd.openxmlformats-officedocument.presentationml.slide+xml"/>
  <Override PartName="/ppt/slides/slide-137.xml" ContentType="application/vnd.openxmlformats-officedocument.presentationml.slide+xml"/>
  <Override PartName="/ppt/slides/slide-138.xml" ContentType="application/vnd.openxmlformats-officedocument.presentationml.slide+xml"/>
  <Override PartName="/ppt/slides/slide-139.xml" ContentType="application/vnd.openxmlformats-officedocument.presentationml.slide+xml"/>
  <Override PartName="/ppt/slides/slide-140.xml" ContentType="application/vnd.openxmlformats-officedocument.presentationml.slide+xml"/>
  <Override PartName="/ppt/slides/slide-141.xml" ContentType="application/vnd.openxmlformats-officedocument.presentationml.slide+xml"/>
  <Override PartName="/ppt/slides/slide-142.xml" ContentType="application/vnd.openxmlformats-officedocument.presentationml.slide+xml"/>
  <Override PartName="/ppt/slides/slide-143.xml" ContentType="application/vnd.openxmlformats-officedocument.presentationml.slide+xml"/>
  <Override PartName="/ppt/slides/slide-144.xml" ContentType="application/vnd.openxmlformats-officedocument.presentationml.slide+xml"/>
  <Override PartName="/ppt/slides/slide-145.xml" ContentType="application/vnd.openxmlformats-officedocument.presentationml.slide+xml"/>
  <Override PartName="/ppt/slides/slide-146.xml" ContentType="application/vnd.openxmlformats-officedocument.presentationml.slide+xml"/>
  <Override PartName="/ppt/slides/slide-147.xml" ContentType="application/vnd.openxmlformats-officedocument.presentationml.slide+xml"/>
  <Override PartName="/ppt/slides/slide-148.xml" ContentType="application/vnd.openxmlformats-officedocument.presentationml.slide+xml"/>
  <Override PartName="/ppt/slides/slide-149.xml" ContentType="application/vnd.openxmlformats-officedocument.presentationml.slide+xml"/>
  <Override PartName="/ppt/slides/slide-150.xml" ContentType="application/vnd.openxmlformats-officedocument.presentationml.slide+xml"/>
  <Override PartName="/ppt/slides/slide-151.xml" ContentType="application/vnd.openxmlformats-officedocument.presentationml.slide+xml"/>
  <Override PartName="/ppt/slides/slide-152.xml" ContentType="application/vnd.openxmlformats-officedocument.presentationml.slide+xml"/>
  <Override PartName="/ppt/slides/slide-153.xml" ContentType="application/vnd.openxmlformats-officedocument.presentationml.slide+xml"/>
  <Override PartName="/ppt/slides/slide-154.xml" ContentType="application/vnd.openxmlformats-officedocument.presentationml.slide+xml"/>
  <Override PartName="/ppt/slides/slide-155.xml" ContentType="application/vnd.openxmlformats-officedocument.presentationml.slide+xml"/>
  <Override PartName="/ppt/slides/slide-156.xml" ContentType="application/vnd.openxmlformats-officedocument.presentationml.slide+xml"/>
  <Override PartName="/ppt/slides/slide-157.xml" ContentType="application/vnd.openxmlformats-officedocument.presentationml.slide+xml"/>
  <Override PartName="/ppt/slides/slide-158.xml" ContentType="application/vnd.openxmlformats-officedocument.presentationml.slide+xml"/>
  <Override PartName="/ppt/slides/slide-159.xml" ContentType="application/vnd.openxmlformats-officedocument.presentationml.slide+xml"/>
  <Override PartName="/ppt/slides/slide-160.xml" ContentType="application/vnd.openxmlformats-officedocument.presentationml.slide+xml"/>
  <Override PartName="/ppt/slides/slide-161.xml" ContentType="application/vnd.openxmlformats-officedocument.presentationml.slide+xml"/>
  <Override PartName="/ppt/slides/slide-162.xml" ContentType="application/vnd.openxmlformats-officedocument.presentationml.slide+xml"/>
  <Override PartName="/ppt/slides/slide-163.xml" ContentType="application/vnd.openxmlformats-officedocument.presentationml.slide+xml"/>
  <Override PartName="/ppt/slides/slide-164.xml" ContentType="application/vnd.openxmlformats-officedocument.presentationml.slide+xml"/>
  <Override PartName="/ppt/slides/slide-165.xml" ContentType="application/vnd.openxmlformats-officedocument.presentationml.slide+xml"/>
  <Override PartName="/ppt/slides/slide-166.xml" ContentType="application/vnd.openxmlformats-officedocument.presentationml.slide+xml"/>
  <Override PartName="/ppt/slides/slide-167.xml" ContentType="application/vnd.openxmlformats-officedocument.presentationml.slide+xml"/>
  <Override PartName="/ppt/slides/slide-168.xml" ContentType="application/vnd.openxmlformats-officedocument.presentationml.slide+xml"/>
  <Override PartName="/ppt/slides/slide-169.xml" ContentType="application/vnd.openxmlformats-officedocument.presentationml.slide+xml"/>
  <Override PartName="/ppt/slides/slide-170.xml" ContentType="application/vnd.openxmlformats-officedocument.presentationml.slide+xml"/>
  <Override PartName="/ppt/slides/slide-171.xml" ContentType="application/vnd.openxmlformats-officedocument.presentationml.slide+xml"/>
  <Override PartName="/ppt/slides/slide-172.xml" ContentType="application/vnd.openxmlformats-officedocument.presentationml.slide+xml"/>
  <Override PartName="/ppt/slides/slide-173.xml" ContentType="application/vnd.openxmlformats-officedocument.presentationml.slide+xml"/>
  <Override PartName="/ppt/slides/slide-174.xml" ContentType="application/vnd.openxmlformats-officedocument.presentationml.slide+xml"/>
  <Override PartName="/ppt/slides/slide-175.xml" ContentType="application/vnd.openxmlformats-officedocument.presentationml.slide+xml"/>
  <Override PartName="/ppt/slides/slide-176.xml" ContentType="application/vnd.openxmlformats-officedocument.presentationml.slide+xml"/>
  <Override PartName="/ppt/slides/slide-177.xml" ContentType="application/vnd.openxmlformats-officedocument.presentationml.slide+xml"/>
  <Override PartName="/ppt/slides/slide-178.xml" ContentType="application/vnd.openxmlformats-officedocument.presentationml.slide+xml"/>
  <Override PartName="/ppt/slides/slide-179.xml" ContentType="application/vnd.openxmlformats-officedocument.presentationml.slide+xml"/>
  <Override PartName="/ppt/slides/slide-180.xml" ContentType="application/vnd.openxmlformats-officedocument.presentationml.slide+xml"/>
  <Override PartName="/ppt/slides/slide-181.xml" ContentType="application/vnd.openxmlformats-officedocument.presentationml.slide+xml"/>
  <Override PartName="/ppt/slides/slide-182.xml" ContentType="application/vnd.openxmlformats-officedocument.presentationml.slide+xml"/>
  <Override PartName="/ppt/slides/slide-183.xml" ContentType="application/vnd.openxmlformats-officedocument.presentationml.slide+xml"/>
  <Override PartName="/ppt/slides/slide-184.xml" ContentType="application/vnd.openxmlformats-officedocument.presentationml.slide+xml"/>
  <Override PartName="/ppt/slides/slide-185.xml" ContentType="application/vnd.openxmlformats-officedocument.presentationml.slide+xml"/>
  <Override PartName="/ppt/slides/slide-186.xml" ContentType="application/vnd.openxmlformats-officedocument.presentationml.slide+xml"/>
  <Override PartName="/ppt/slides/slide-187.xml" ContentType="application/vnd.openxmlformats-officedocument.presentationml.slide+xml"/>
  <Override PartName="/ppt/slides/slide-188.xml" ContentType="application/vnd.openxmlformats-officedocument.presentationml.slide+xml"/>
  <Override PartName="/ppt/slides/slide-189.xml" ContentType="application/vnd.openxmlformats-officedocument.presentationml.slide+xml"/>
  <Override PartName="/ppt/slides/slide-190.xml" ContentType="application/vnd.openxmlformats-officedocument.presentationml.slide+xml"/>
  <Override PartName="/ppt/slides/slide-191.xml" ContentType="application/vnd.openxmlformats-officedocument.presentationml.slide+xml"/>
  <Override PartName="/ppt/slides/slide-192.xml" ContentType="application/vnd.openxmlformats-officedocument.presentationml.slide+xml"/>
  <Override PartName="/ppt/slides/slide-193.xml" ContentType="application/vnd.openxmlformats-officedocument.presentationml.slide+xml"/>
  <Override PartName="/ppt/slides/slide-194.xml" ContentType="application/vnd.openxmlformats-officedocument.presentationml.slide+xml"/>
  <Override PartName="/ppt/slides/slide-195.xml" ContentType="application/vnd.openxmlformats-officedocument.presentationml.slide+xml"/>
  <Override PartName="/ppt/slides/slide-196.xml" ContentType="application/vnd.openxmlformats-officedocument.presentationml.slide+xml"/>
  <Override PartName="/ppt/slides/slide-197.xml" ContentType="application/vnd.openxmlformats-officedocument.presentationml.slide+xml"/>
  <Override PartName="/ppt/slides/slide-198.xml" ContentType="application/vnd.openxmlformats-officedocument.presentationml.slide+xml"/>
  <Override PartName="/ppt/slides/slide-199.xml" ContentType="application/vnd.openxmlformats-officedocument.presentationml.slide+xml"/>
  <Override PartName="/ppt/slides/slide-20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1"/>
  </p:sldMasterIdLst>
  <p:sldIdLst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  <p:sldId id="290" r:id="rId42"/>
    <p:sldId id="291" r:id="rId43"/>
    <p:sldId id="292" r:id="rId44"/>
    <p:sldId id="293" r:id="rId45"/>
    <p:sldId id="294" r:id="rId46"/>
    <p:sldId id="295" r:id="rId47"/>
    <p:sldId id="296" r:id="rId48"/>
    <p:sldId id="297" r:id="rId49"/>
    <p:sldId id="298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06" r:id="rId58"/>
    <p:sldId id="307" r:id="rId59"/>
    <p:sldId id="308" r:id="rId60"/>
    <p:sldId id="309" r:id="rId61"/>
    <p:sldId id="310" r:id="rId62"/>
    <p:sldId id="311" r:id="rId63"/>
    <p:sldId id="312" r:id="rId64"/>
    <p:sldId id="313" r:id="rId65"/>
    <p:sldId id="314" r:id="rId66"/>
    <p:sldId id="315" r:id="rId67"/>
    <p:sldId id="316" r:id="rId68"/>
    <p:sldId id="317" r:id="rId69"/>
    <p:sldId id="318" r:id="rId70"/>
    <p:sldId id="319" r:id="rId71"/>
    <p:sldId id="320" r:id="rId72"/>
    <p:sldId id="321" r:id="rId73"/>
    <p:sldId id="322" r:id="rId74"/>
    <p:sldId id="323" r:id="rId75"/>
    <p:sldId id="324" r:id="rId76"/>
    <p:sldId id="325" r:id="rId77"/>
    <p:sldId id="326" r:id="rId78"/>
    <p:sldId id="327" r:id="rId79"/>
    <p:sldId id="328" r:id="rId80"/>
    <p:sldId id="329" r:id="rId81"/>
    <p:sldId id="330" r:id="rId82"/>
    <p:sldId id="331" r:id="rId83"/>
    <p:sldId id="332" r:id="rId84"/>
    <p:sldId id="333" r:id="rId85"/>
    <p:sldId id="334" r:id="rId86"/>
    <p:sldId id="335" r:id="rId87"/>
    <p:sldId id="336" r:id="rId88"/>
    <p:sldId id="337" r:id="rId89"/>
    <p:sldId id="338" r:id="rId90"/>
    <p:sldId id="339" r:id="rId91"/>
    <p:sldId id="340" r:id="rId92"/>
    <p:sldId id="341" r:id="rId93"/>
    <p:sldId id="342" r:id="rId94"/>
    <p:sldId id="343" r:id="rId95"/>
    <p:sldId id="344" r:id="rId96"/>
    <p:sldId id="345" r:id="rId97"/>
    <p:sldId id="346" r:id="rId98"/>
    <p:sldId id="347" r:id="rId99"/>
    <p:sldId id="348" r:id="rId100"/>
    <p:sldId id="349" r:id="rId101"/>
    <p:sldId id="350" r:id="rId102"/>
    <p:sldId id="351" r:id="rId103"/>
    <p:sldId id="352" r:id="rId104"/>
    <p:sldId id="353" r:id="rId105"/>
    <p:sldId id="354" r:id="rId106"/>
    <p:sldId id="355" r:id="rId107"/>
    <p:sldId id="356" r:id="rId108"/>
    <p:sldId id="357" r:id="rId109"/>
    <p:sldId id="358" r:id="rId110"/>
    <p:sldId id="359" r:id="rId111"/>
    <p:sldId id="360" r:id="rId112"/>
    <p:sldId id="361" r:id="rId113"/>
    <p:sldId id="362" r:id="rId114"/>
    <p:sldId id="363" r:id="rId115"/>
    <p:sldId id="364" r:id="rId116"/>
    <p:sldId id="365" r:id="rId117"/>
    <p:sldId id="366" r:id="rId118"/>
    <p:sldId id="367" r:id="rId119"/>
    <p:sldId id="368" r:id="rId120"/>
    <p:sldId id="369" r:id="rId121"/>
    <p:sldId id="370" r:id="rId122"/>
    <p:sldId id="371" r:id="rId123"/>
    <p:sldId id="372" r:id="rId124"/>
    <p:sldId id="373" r:id="rId125"/>
    <p:sldId id="374" r:id="rId126"/>
    <p:sldId id="375" r:id="rId127"/>
    <p:sldId id="376" r:id="rId128"/>
    <p:sldId id="377" r:id="rId129"/>
    <p:sldId id="378" r:id="rId130"/>
    <p:sldId id="379" r:id="rId131"/>
    <p:sldId id="380" r:id="rId132"/>
    <p:sldId id="381" r:id="rId133"/>
    <p:sldId id="382" r:id="rId134"/>
    <p:sldId id="383" r:id="rId135"/>
    <p:sldId id="384" r:id="rId136"/>
    <p:sldId id="385" r:id="rId137"/>
    <p:sldId id="386" r:id="rId138"/>
    <p:sldId id="387" r:id="rId139"/>
    <p:sldId id="388" r:id="rId140"/>
    <p:sldId id="389" r:id="rId141"/>
    <p:sldId id="390" r:id="rId142"/>
    <p:sldId id="391" r:id="rId143"/>
    <p:sldId id="392" r:id="rId144"/>
    <p:sldId id="393" r:id="rId145"/>
    <p:sldId id="394" r:id="rId146"/>
    <p:sldId id="395" r:id="rId147"/>
    <p:sldId id="396" r:id="rId148"/>
    <p:sldId id="397" r:id="rId149"/>
    <p:sldId id="398" r:id="rId150"/>
    <p:sldId id="399" r:id="rId151"/>
    <p:sldId id="400" r:id="rId152"/>
    <p:sldId id="401" r:id="rId153"/>
    <p:sldId id="402" r:id="rId154"/>
    <p:sldId id="403" r:id="rId155"/>
    <p:sldId id="404" r:id="rId156"/>
    <p:sldId id="405" r:id="rId157"/>
    <p:sldId id="406" r:id="rId158"/>
    <p:sldId id="407" r:id="rId159"/>
    <p:sldId id="408" r:id="rId160"/>
    <p:sldId id="409" r:id="rId161"/>
    <p:sldId id="410" r:id="rId162"/>
    <p:sldId id="411" r:id="rId163"/>
    <p:sldId id="412" r:id="rId164"/>
    <p:sldId id="413" r:id="rId165"/>
    <p:sldId id="414" r:id="rId166"/>
    <p:sldId id="415" r:id="rId167"/>
    <p:sldId id="416" r:id="rId168"/>
    <p:sldId id="417" r:id="rId169"/>
    <p:sldId id="418" r:id="rId170"/>
    <p:sldId id="419" r:id="rId171"/>
    <p:sldId id="420" r:id="rId172"/>
    <p:sldId id="421" r:id="rId173"/>
    <p:sldId id="422" r:id="rId174"/>
    <p:sldId id="423" r:id="rId175"/>
    <p:sldId id="424" r:id="rId176"/>
    <p:sldId id="425" r:id="rId177"/>
    <p:sldId id="426" r:id="rId178"/>
    <p:sldId id="427" r:id="rId179"/>
    <p:sldId id="428" r:id="rId180"/>
    <p:sldId id="429" r:id="rId181"/>
    <p:sldId id="430" r:id="rId182"/>
    <p:sldId id="431" r:id="rId183"/>
    <p:sldId id="432" r:id="rId184"/>
    <p:sldId id="433" r:id="rId185"/>
    <p:sldId id="434" r:id="rId186"/>
    <p:sldId id="435" r:id="rId187"/>
    <p:sldId id="436" r:id="rId188"/>
    <p:sldId id="437" r:id="rId189"/>
    <p:sldId id="438" r:id="rId190"/>
    <p:sldId id="439" r:id="rId191"/>
    <p:sldId id="440" r:id="rId192"/>
    <p:sldId id="441" r:id="rId193"/>
    <p:sldId id="442" r:id="rId194"/>
    <p:sldId id="443" r:id="rId195"/>
    <p:sldId id="444" r:id="rId196"/>
    <p:sldId id="445" r:id="rId197"/>
    <p:sldId id="446" r:id="rId198"/>
    <p:sldId id="447" r:id="rId199"/>
    <p:sldId id="448" r:id="rId200"/>
    <p:sldId id="449" r:id="rId201"/>
    <p:sldId id="450" r:id="rId202"/>
    <p:sldId id="451" r:id="rId203"/>
    <p:sldId id="452" r:id="rId204"/>
    <p:sldId id="453" r:id="rId205"/>
    <p:sldId id="454" r:id="rId206"/>
    <p:sldId id="455" r:id="rId207"/>
    <p:sldId id="456" r:id="rId208"/>
  </p:sldIdLst>
  <p:sldSz cy="6858000" cx="12192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44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9" Type="http://schemas.openxmlformats.org/officeDocument/2006/relationships/slide" Target="slides/slide-1.xml"/><Relationship Id="rId10" Type="http://schemas.openxmlformats.org/officeDocument/2006/relationships/slide" Target="slides/slide-2.xml"/><Relationship Id="rId11" Type="http://schemas.openxmlformats.org/officeDocument/2006/relationships/slide" Target="slides/slide-3.xml"/><Relationship Id="rId12" Type="http://schemas.openxmlformats.org/officeDocument/2006/relationships/slide" Target="slides/slide-4.xml"/><Relationship Id="rId13" Type="http://schemas.openxmlformats.org/officeDocument/2006/relationships/slide" Target="slides/slide-5.xml"/><Relationship Id="rId14" Type="http://schemas.openxmlformats.org/officeDocument/2006/relationships/slide" Target="slides/slide-6.xml"/><Relationship Id="rId15" Type="http://schemas.openxmlformats.org/officeDocument/2006/relationships/slide" Target="slides/slide-7.xml"/><Relationship Id="rId16" Type="http://schemas.openxmlformats.org/officeDocument/2006/relationships/slide" Target="slides/slide-8.xml"/><Relationship Id="rId17" Type="http://schemas.openxmlformats.org/officeDocument/2006/relationships/slide" Target="slides/slide-9.xml"/><Relationship Id="rId18" Type="http://schemas.openxmlformats.org/officeDocument/2006/relationships/slide" Target="slides/slide-10.xml"/><Relationship Id="rId19" Type="http://schemas.openxmlformats.org/officeDocument/2006/relationships/slide" Target="slides/slide-11.xml"/><Relationship Id="rId20" Type="http://schemas.openxmlformats.org/officeDocument/2006/relationships/slide" Target="slides/slide-12.xml"/><Relationship Id="rId21" Type="http://schemas.openxmlformats.org/officeDocument/2006/relationships/slide" Target="slides/slide-13.xml"/><Relationship Id="rId22" Type="http://schemas.openxmlformats.org/officeDocument/2006/relationships/slide" Target="slides/slide-14.xml"/><Relationship Id="rId23" Type="http://schemas.openxmlformats.org/officeDocument/2006/relationships/slide" Target="slides/slide-15.xml"/><Relationship Id="rId24" Type="http://schemas.openxmlformats.org/officeDocument/2006/relationships/slide" Target="slides/slide-16.xml"/><Relationship Id="rId25" Type="http://schemas.openxmlformats.org/officeDocument/2006/relationships/slide" Target="slides/slide-17.xml"/><Relationship Id="rId26" Type="http://schemas.openxmlformats.org/officeDocument/2006/relationships/slide" Target="slides/slide-18.xml"/><Relationship Id="rId27" Type="http://schemas.openxmlformats.org/officeDocument/2006/relationships/slide" Target="slides/slide-19.xml"/><Relationship Id="rId28" Type="http://schemas.openxmlformats.org/officeDocument/2006/relationships/slide" Target="slides/slide-20.xml"/><Relationship Id="rId29" Type="http://schemas.openxmlformats.org/officeDocument/2006/relationships/slide" Target="slides/slide-21.xml"/><Relationship Id="rId30" Type="http://schemas.openxmlformats.org/officeDocument/2006/relationships/slide" Target="slides/slide-22.xml"/><Relationship Id="rId31" Type="http://schemas.openxmlformats.org/officeDocument/2006/relationships/slide" Target="slides/slide-23.xml"/><Relationship Id="rId32" Type="http://schemas.openxmlformats.org/officeDocument/2006/relationships/slide" Target="slides/slide-24.xml"/><Relationship Id="rId33" Type="http://schemas.openxmlformats.org/officeDocument/2006/relationships/slide" Target="slides/slide-25.xml"/><Relationship Id="rId34" Type="http://schemas.openxmlformats.org/officeDocument/2006/relationships/slide" Target="slides/slide-26.xml"/><Relationship Id="rId35" Type="http://schemas.openxmlformats.org/officeDocument/2006/relationships/slide" Target="slides/slide-27.xml"/><Relationship Id="rId36" Type="http://schemas.openxmlformats.org/officeDocument/2006/relationships/slide" Target="slides/slide-28.xml"/><Relationship Id="rId37" Type="http://schemas.openxmlformats.org/officeDocument/2006/relationships/slide" Target="slides/slide-29.xml"/><Relationship Id="rId38" Type="http://schemas.openxmlformats.org/officeDocument/2006/relationships/slide" Target="slides/slide-30.xml"/><Relationship Id="rId39" Type="http://schemas.openxmlformats.org/officeDocument/2006/relationships/slide" Target="slides/slide-31.xml"/><Relationship Id="rId40" Type="http://schemas.openxmlformats.org/officeDocument/2006/relationships/slide" Target="slides/slide-32.xml"/><Relationship Id="rId41" Type="http://schemas.openxmlformats.org/officeDocument/2006/relationships/slide" Target="slides/slide-33.xml"/><Relationship Id="rId42" Type="http://schemas.openxmlformats.org/officeDocument/2006/relationships/slide" Target="slides/slide-34.xml"/><Relationship Id="rId43" Type="http://schemas.openxmlformats.org/officeDocument/2006/relationships/slide" Target="slides/slide-35.xml"/><Relationship Id="rId44" Type="http://schemas.openxmlformats.org/officeDocument/2006/relationships/slide" Target="slides/slide-36.xml"/><Relationship Id="rId45" Type="http://schemas.openxmlformats.org/officeDocument/2006/relationships/slide" Target="slides/slide-37.xml"/><Relationship Id="rId46" Type="http://schemas.openxmlformats.org/officeDocument/2006/relationships/slide" Target="slides/slide-38.xml"/><Relationship Id="rId47" Type="http://schemas.openxmlformats.org/officeDocument/2006/relationships/slide" Target="slides/slide-39.xml"/><Relationship Id="rId48" Type="http://schemas.openxmlformats.org/officeDocument/2006/relationships/slide" Target="slides/slide-40.xml"/><Relationship Id="rId49" Type="http://schemas.openxmlformats.org/officeDocument/2006/relationships/slide" Target="slides/slide-41.xml"/><Relationship Id="rId50" Type="http://schemas.openxmlformats.org/officeDocument/2006/relationships/slide" Target="slides/slide-42.xml"/><Relationship Id="rId51" Type="http://schemas.openxmlformats.org/officeDocument/2006/relationships/slide" Target="slides/slide-43.xml"/><Relationship Id="rId52" Type="http://schemas.openxmlformats.org/officeDocument/2006/relationships/slide" Target="slides/slide-44.xml"/><Relationship Id="rId53" Type="http://schemas.openxmlformats.org/officeDocument/2006/relationships/slide" Target="slides/slide-45.xml"/><Relationship Id="rId54" Type="http://schemas.openxmlformats.org/officeDocument/2006/relationships/slide" Target="slides/slide-46.xml"/><Relationship Id="rId55" Type="http://schemas.openxmlformats.org/officeDocument/2006/relationships/slide" Target="slides/slide-47.xml"/><Relationship Id="rId56" Type="http://schemas.openxmlformats.org/officeDocument/2006/relationships/slide" Target="slides/slide-48.xml"/><Relationship Id="rId57" Type="http://schemas.openxmlformats.org/officeDocument/2006/relationships/slide" Target="slides/slide-49.xml"/><Relationship Id="rId58" Type="http://schemas.openxmlformats.org/officeDocument/2006/relationships/slide" Target="slides/slide-50.xml"/><Relationship Id="rId59" Type="http://schemas.openxmlformats.org/officeDocument/2006/relationships/slide" Target="slides/slide-51.xml"/><Relationship Id="rId60" Type="http://schemas.openxmlformats.org/officeDocument/2006/relationships/slide" Target="slides/slide-52.xml"/><Relationship Id="rId61" Type="http://schemas.openxmlformats.org/officeDocument/2006/relationships/slide" Target="slides/slide-53.xml"/><Relationship Id="rId62" Type="http://schemas.openxmlformats.org/officeDocument/2006/relationships/slide" Target="slides/slide-54.xml"/><Relationship Id="rId63" Type="http://schemas.openxmlformats.org/officeDocument/2006/relationships/slide" Target="slides/slide-55.xml"/><Relationship Id="rId64" Type="http://schemas.openxmlformats.org/officeDocument/2006/relationships/slide" Target="slides/slide-56.xml"/><Relationship Id="rId65" Type="http://schemas.openxmlformats.org/officeDocument/2006/relationships/slide" Target="slides/slide-57.xml"/><Relationship Id="rId66" Type="http://schemas.openxmlformats.org/officeDocument/2006/relationships/slide" Target="slides/slide-58.xml"/><Relationship Id="rId67" Type="http://schemas.openxmlformats.org/officeDocument/2006/relationships/slide" Target="slides/slide-59.xml"/><Relationship Id="rId68" Type="http://schemas.openxmlformats.org/officeDocument/2006/relationships/slide" Target="slides/slide-60.xml"/><Relationship Id="rId69" Type="http://schemas.openxmlformats.org/officeDocument/2006/relationships/slide" Target="slides/slide-61.xml"/><Relationship Id="rId70" Type="http://schemas.openxmlformats.org/officeDocument/2006/relationships/slide" Target="slides/slide-62.xml"/><Relationship Id="rId71" Type="http://schemas.openxmlformats.org/officeDocument/2006/relationships/slide" Target="slides/slide-63.xml"/><Relationship Id="rId72" Type="http://schemas.openxmlformats.org/officeDocument/2006/relationships/slide" Target="slides/slide-64.xml"/><Relationship Id="rId73" Type="http://schemas.openxmlformats.org/officeDocument/2006/relationships/slide" Target="slides/slide-65.xml"/><Relationship Id="rId74" Type="http://schemas.openxmlformats.org/officeDocument/2006/relationships/slide" Target="slides/slide-66.xml"/><Relationship Id="rId75" Type="http://schemas.openxmlformats.org/officeDocument/2006/relationships/slide" Target="slides/slide-67.xml"/><Relationship Id="rId76" Type="http://schemas.openxmlformats.org/officeDocument/2006/relationships/slide" Target="slides/slide-68.xml"/><Relationship Id="rId77" Type="http://schemas.openxmlformats.org/officeDocument/2006/relationships/slide" Target="slides/slide-69.xml"/><Relationship Id="rId78" Type="http://schemas.openxmlformats.org/officeDocument/2006/relationships/slide" Target="slides/slide-70.xml"/><Relationship Id="rId79" Type="http://schemas.openxmlformats.org/officeDocument/2006/relationships/slide" Target="slides/slide-71.xml"/><Relationship Id="rId80" Type="http://schemas.openxmlformats.org/officeDocument/2006/relationships/slide" Target="slides/slide-72.xml"/><Relationship Id="rId81" Type="http://schemas.openxmlformats.org/officeDocument/2006/relationships/slide" Target="slides/slide-73.xml"/><Relationship Id="rId82" Type="http://schemas.openxmlformats.org/officeDocument/2006/relationships/slide" Target="slides/slide-74.xml"/><Relationship Id="rId83" Type="http://schemas.openxmlformats.org/officeDocument/2006/relationships/slide" Target="slides/slide-75.xml"/><Relationship Id="rId84" Type="http://schemas.openxmlformats.org/officeDocument/2006/relationships/slide" Target="slides/slide-76.xml"/><Relationship Id="rId85" Type="http://schemas.openxmlformats.org/officeDocument/2006/relationships/slide" Target="slides/slide-77.xml"/><Relationship Id="rId86" Type="http://schemas.openxmlformats.org/officeDocument/2006/relationships/slide" Target="slides/slide-78.xml"/><Relationship Id="rId87" Type="http://schemas.openxmlformats.org/officeDocument/2006/relationships/slide" Target="slides/slide-79.xml"/><Relationship Id="rId88" Type="http://schemas.openxmlformats.org/officeDocument/2006/relationships/slide" Target="slides/slide-80.xml"/><Relationship Id="rId89" Type="http://schemas.openxmlformats.org/officeDocument/2006/relationships/slide" Target="slides/slide-81.xml"/><Relationship Id="rId90" Type="http://schemas.openxmlformats.org/officeDocument/2006/relationships/slide" Target="slides/slide-82.xml"/><Relationship Id="rId91" Type="http://schemas.openxmlformats.org/officeDocument/2006/relationships/slide" Target="slides/slide-83.xml"/><Relationship Id="rId92" Type="http://schemas.openxmlformats.org/officeDocument/2006/relationships/slide" Target="slides/slide-84.xml"/><Relationship Id="rId93" Type="http://schemas.openxmlformats.org/officeDocument/2006/relationships/slide" Target="slides/slide-85.xml"/><Relationship Id="rId94" Type="http://schemas.openxmlformats.org/officeDocument/2006/relationships/slide" Target="slides/slide-86.xml"/><Relationship Id="rId95" Type="http://schemas.openxmlformats.org/officeDocument/2006/relationships/slide" Target="slides/slide-87.xml"/><Relationship Id="rId96" Type="http://schemas.openxmlformats.org/officeDocument/2006/relationships/slide" Target="slides/slide-88.xml"/><Relationship Id="rId97" Type="http://schemas.openxmlformats.org/officeDocument/2006/relationships/slide" Target="slides/slide-89.xml"/><Relationship Id="rId98" Type="http://schemas.openxmlformats.org/officeDocument/2006/relationships/slide" Target="slides/slide-90.xml"/><Relationship Id="rId99" Type="http://schemas.openxmlformats.org/officeDocument/2006/relationships/slide" Target="slides/slide-91.xml"/><Relationship Id="rId100" Type="http://schemas.openxmlformats.org/officeDocument/2006/relationships/slide" Target="slides/slide-92.xml"/><Relationship Id="rId101" Type="http://schemas.openxmlformats.org/officeDocument/2006/relationships/slide" Target="slides/slide-93.xml"/><Relationship Id="rId102" Type="http://schemas.openxmlformats.org/officeDocument/2006/relationships/slide" Target="slides/slide-94.xml"/><Relationship Id="rId103" Type="http://schemas.openxmlformats.org/officeDocument/2006/relationships/slide" Target="slides/slide-95.xml"/><Relationship Id="rId104" Type="http://schemas.openxmlformats.org/officeDocument/2006/relationships/slide" Target="slides/slide-96.xml"/><Relationship Id="rId105" Type="http://schemas.openxmlformats.org/officeDocument/2006/relationships/slide" Target="slides/slide-97.xml"/><Relationship Id="rId106" Type="http://schemas.openxmlformats.org/officeDocument/2006/relationships/slide" Target="slides/slide-98.xml"/><Relationship Id="rId107" Type="http://schemas.openxmlformats.org/officeDocument/2006/relationships/slide" Target="slides/slide-99.xml"/><Relationship Id="rId108" Type="http://schemas.openxmlformats.org/officeDocument/2006/relationships/slide" Target="slides/slide-100.xml"/><Relationship Id="rId109" Type="http://schemas.openxmlformats.org/officeDocument/2006/relationships/slide" Target="slides/slide-101.xml"/><Relationship Id="rId110" Type="http://schemas.openxmlformats.org/officeDocument/2006/relationships/slide" Target="slides/slide-102.xml"/><Relationship Id="rId111" Type="http://schemas.openxmlformats.org/officeDocument/2006/relationships/slide" Target="slides/slide-103.xml"/><Relationship Id="rId112" Type="http://schemas.openxmlformats.org/officeDocument/2006/relationships/slide" Target="slides/slide-104.xml"/><Relationship Id="rId113" Type="http://schemas.openxmlformats.org/officeDocument/2006/relationships/slide" Target="slides/slide-105.xml"/><Relationship Id="rId114" Type="http://schemas.openxmlformats.org/officeDocument/2006/relationships/slide" Target="slides/slide-106.xml"/><Relationship Id="rId115" Type="http://schemas.openxmlformats.org/officeDocument/2006/relationships/slide" Target="slides/slide-107.xml"/><Relationship Id="rId116" Type="http://schemas.openxmlformats.org/officeDocument/2006/relationships/slide" Target="slides/slide-108.xml"/><Relationship Id="rId117" Type="http://schemas.openxmlformats.org/officeDocument/2006/relationships/slide" Target="slides/slide-109.xml"/><Relationship Id="rId118" Type="http://schemas.openxmlformats.org/officeDocument/2006/relationships/slide" Target="slides/slide-110.xml"/><Relationship Id="rId119" Type="http://schemas.openxmlformats.org/officeDocument/2006/relationships/slide" Target="slides/slide-111.xml"/><Relationship Id="rId120" Type="http://schemas.openxmlformats.org/officeDocument/2006/relationships/slide" Target="slides/slide-112.xml"/><Relationship Id="rId121" Type="http://schemas.openxmlformats.org/officeDocument/2006/relationships/slide" Target="slides/slide-113.xml"/><Relationship Id="rId122" Type="http://schemas.openxmlformats.org/officeDocument/2006/relationships/slide" Target="slides/slide-114.xml"/><Relationship Id="rId123" Type="http://schemas.openxmlformats.org/officeDocument/2006/relationships/slide" Target="slides/slide-115.xml"/><Relationship Id="rId124" Type="http://schemas.openxmlformats.org/officeDocument/2006/relationships/slide" Target="slides/slide-116.xml"/><Relationship Id="rId125" Type="http://schemas.openxmlformats.org/officeDocument/2006/relationships/slide" Target="slides/slide-117.xml"/><Relationship Id="rId126" Type="http://schemas.openxmlformats.org/officeDocument/2006/relationships/slide" Target="slides/slide-118.xml"/><Relationship Id="rId127" Type="http://schemas.openxmlformats.org/officeDocument/2006/relationships/slide" Target="slides/slide-119.xml"/><Relationship Id="rId128" Type="http://schemas.openxmlformats.org/officeDocument/2006/relationships/slide" Target="slides/slide-120.xml"/><Relationship Id="rId129" Type="http://schemas.openxmlformats.org/officeDocument/2006/relationships/slide" Target="slides/slide-121.xml"/><Relationship Id="rId130" Type="http://schemas.openxmlformats.org/officeDocument/2006/relationships/slide" Target="slides/slide-122.xml"/><Relationship Id="rId131" Type="http://schemas.openxmlformats.org/officeDocument/2006/relationships/slide" Target="slides/slide-123.xml"/><Relationship Id="rId132" Type="http://schemas.openxmlformats.org/officeDocument/2006/relationships/slide" Target="slides/slide-124.xml"/><Relationship Id="rId133" Type="http://schemas.openxmlformats.org/officeDocument/2006/relationships/slide" Target="slides/slide-125.xml"/><Relationship Id="rId134" Type="http://schemas.openxmlformats.org/officeDocument/2006/relationships/slide" Target="slides/slide-126.xml"/><Relationship Id="rId135" Type="http://schemas.openxmlformats.org/officeDocument/2006/relationships/slide" Target="slides/slide-127.xml"/><Relationship Id="rId136" Type="http://schemas.openxmlformats.org/officeDocument/2006/relationships/slide" Target="slides/slide-128.xml"/><Relationship Id="rId137" Type="http://schemas.openxmlformats.org/officeDocument/2006/relationships/slide" Target="slides/slide-129.xml"/><Relationship Id="rId138" Type="http://schemas.openxmlformats.org/officeDocument/2006/relationships/slide" Target="slides/slide-130.xml"/><Relationship Id="rId139" Type="http://schemas.openxmlformats.org/officeDocument/2006/relationships/slide" Target="slides/slide-131.xml"/><Relationship Id="rId140" Type="http://schemas.openxmlformats.org/officeDocument/2006/relationships/slide" Target="slides/slide-132.xml"/><Relationship Id="rId141" Type="http://schemas.openxmlformats.org/officeDocument/2006/relationships/slide" Target="slides/slide-133.xml"/><Relationship Id="rId142" Type="http://schemas.openxmlformats.org/officeDocument/2006/relationships/slide" Target="slides/slide-134.xml"/><Relationship Id="rId143" Type="http://schemas.openxmlformats.org/officeDocument/2006/relationships/slide" Target="slides/slide-135.xml"/><Relationship Id="rId144" Type="http://schemas.openxmlformats.org/officeDocument/2006/relationships/slide" Target="slides/slide-136.xml"/><Relationship Id="rId145" Type="http://schemas.openxmlformats.org/officeDocument/2006/relationships/slide" Target="slides/slide-137.xml"/><Relationship Id="rId146" Type="http://schemas.openxmlformats.org/officeDocument/2006/relationships/slide" Target="slides/slide-138.xml"/><Relationship Id="rId147" Type="http://schemas.openxmlformats.org/officeDocument/2006/relationships/slide" Target="slides/slide-139.xml"/><Relationship Id="rId148" Type="http://schemas.openxmlformats.org/officeDocument/2006/relationships/slide" Target="slides/slide-140.xml"/><Relationship Id="rId149" Type="http://schemas.openxmlformats.org/officeDocument/2006/relationships/slide" Target="slides/slide-141.xml"/><Relationship Id="rId150" Type="http://schemas.openxmlformats.org/officeDocument/2006/relationships/slide" Target="slides/slide-142.xml"/><Relationship Id="rId151" Type="http://schemas.openxmlformats.org/officeDocument/2006/relationships/slide" Target="slides/slide-143.xml"/><Relationship Id="rId152" Type="http://schemas.openxmlformats.org/officeDocument/2006/relationships/slide" Target="slides/slide-144.xml"/><Relationship Id="rId153" Type="http://schemas.openxmlformats.org/officeDocument/2006/relationships/slide" Target="slides/slide-145.xml"/><Relationship Id="rId154" Type="http://schemas.openxmlformats.org/officeDocument/2006/relationships/slide" Target="slides/slide-146.xml"/><Relationship Id="rId155" Type="http://schemas.openxmlformats.org/officeDocument/2006/relationships/slide" Target="slides/slide-147.xml"/><Relationship Id="rId156" Type="http://schemas.openxmlformats.org/officeDocument/2006/relationships/slide" Target="slides/slide-148.xml"/><Relationship Id="rId157" Type="http://schemas.openxmlformats.org/officeDocument/2006/relationships/slide" Target="slides/slide-149.xml"/><Relationship Id="rId158" Type="http://schemas.openxmlformats.org/officeDocument/2006/relationships/slide" Target="slides/slide-150.xml"/><Relationship Id="rId159" Type="http://schemas.openxmlformats.org/officeDocument/2006/relationships/slide" Target="slides/slide-151.xml"/><Relationship Id="rId160" Type="http://schemas.openxmlformats.org/officeDocument/2006/relationships/slide" Target="slides/slide-152.xml"/><Relationship Id="rId161" Type="http://schemas.openxmlformats.org/officeDocument/2006/relationships/slide" Target="slides/slide-153.xml"/><Relationship Id="rId162" Type="http://schemas.openxmlformats.org/officeDocument/2006/relationships/slide" Target="slides/slide-154.xml"/><Relationship Id="rId163" Type="http://schemas.openxmlformats.org/officeDocument/2006/relationships/slide" Target="slides/slide-155.xml"/><Relationship Id="rId164" Type="http://schemas.openxmlformats.org/officeDocument/2006/relationships/slide" Target="slides/slide-156.xml"/><Relationship Id="rId165" Type="http://schemas.openxmlformats.org/officeDocument/2006/relationships/slide" Target="slides/slide-157.xml"/><Relationship Id="rId166" Type="http://schemas.openxmlformats.org/officeDocument/2006/relationships/slide" Target="slides/slide-158.xml"/><Relationship Id="rId167" Type="http://schemas.openxmlformats.org/officeDocument/2006/relationships/slide" Target="slides/slide-159.xml"/><Relationship Id="rId168" Type="http://schemas.openxmlformats.org/officeDocument/2006/relationships/slide" Target="slides/slide-160.xml"/><Relationship Id="rId169" Type="http://schemas.openxmlformats.org/officeDocument/2006/relationships/slide" Target="slides/slide-161.xml"/><Relationship Id="rId170" Type="http://schemas.openxmlformats.org/officeDocument/2006/relationships/slide" Target="slides/slide-162.xml"/><Relationship Id="rId171" Type="http://schemas.openxmlformats.org/officeDocument/2006/relationships/slide" Target="slides/slide-163.xml"/><Relationship Id="rId172" Type="http://schemas.openxmlformats.org/officeDocument/2006/relationships/slide" Target="slides/slide-164.xml"/><Relationship Id="rId173" Type="http://schemas.openxmlformats.org/officeDocument/2006/relationships/slide" Target="slides/slide-165.xml"/><Relationship Id="rId174" Type="http://schemas.openxmlformats.org/officeDocument/2006/relationships/slide" Target="slides/slide-166.xml"/><Relationship Id="rId175" Type="http://schemas.openxmlformats.org/officeDocument/2006/relationships/slide" Target="slides/slide-167.xml"/><Relationship Id="rId176" Type="http://schemas.openxmlformats.org/officeDocument/2006/relationships/slide" Target="slides/slide-168.xml"/><Relationship Id="rId177" Type="http://schemas.openxmlformats.org/officeDocument/2006/relationships/slide" Target="slides/slide-169.xml"/><Relationship Id="rId178" Type="http://schemas.openxmlformats.org/officeDocument/2006/relationships/slide" Target="slides/slide-170.xml"/><Relationship Id="rId179" Type="http://schemas.openxmlformats.org/officeDocument/2006/relationships/slide" Target="slides/slide-171.xml"/><Relationship Id="rId180" Type="http://schemas.openxmlformats.org/officeDocument/2006/relationships/slide" Target="slides/slide-172.xml"/><Relationship Id="rId181" Type="http://schemas.openxmlformats.org/officeDocument/2006/relationships/slide" Target="slides/slide-173.xml"/><Relationship Id="rId182" Type="http://schemas.openxmlformats.org/officeDocument/2006/relationships/slide" Target="slides/slide-174.xml"/><Relationship Id="rId183" Type="http://schemas.openxmlformats.org/officeDocument/2006/relationships/slide" Target="slides/slide-175.xml"/><Relationship Id="rId184" Type="http://schemas.openxmlformats.org/officeDocument/2006/relationships/slide" Target="slides/slide-176.xml"/><Relationship Id="rId185" Type="http://schemas.openxmlformats.org/officeDocument/2006/relationships/slide" Target="slides/slide-177.xml"/><Relationship Id="rId186" Type="http://schemas.openxmlformats.org/officeDocument/2006/relationships/slide" Target="slides/slide-178.xml"/><Relationship Id="rId187" Type="http://schemas.openxmlformats.org/officeDocument/2006/relationships/slide" Target="slides/slide-179.xml"/><Relationship Id="rId188" Type="http://schemas.openxmlformats.org/officeDocument/2006/relationships/slide" Target="slides/slide-180.xml"/><Relationship Id="rId189" Type="http://schemas.openxmlformats.org/officeDocument/2006/relationships/slide" Target="slides/slide-181.xml"/><Relationship Id="rId190" Type="http://schemas.openxmlformats.org/officeDocument/2006/relationships/slide" Target="slides/slide-182.xml"/><Relationship Id="rId191" Type="http://schemas.openxmlformats.org/officeDocument/2006/relationships/slide" Target="slides/slide-183.xml"/><Relationship Id="rId192" Type="http://schemas.openxmlformats.org/officeDocument/2006/relationships/slide" Target="slides/slide-184.xml"/><Relationship Id="rId193" Type="http://schemas.openxmlformats.org/officeDocument/2006/relationships/slide" Target="slides/slide-185.xml"/><Relationship Id="rId194" Type="http://schemas.openxmlformats.org/officeDocument/2006/relationships/slide" Target="slides/slide-186.xml"/><Relationship Id="rId195" Type="http://schemas.openxmlformats.org/officeDocument/2006/relationships/slide" Target="slides/slide-187.xml"/><Relationship Id="rId196" Type="http://schemas.openxmlformats.org/officeDocument/2006/relationships/slide" Target="slides/slide-188.xml"/><Relationship Id="rId197" Type="http://schemas.openxmlformats.org/officeDocument/2006/relationships/slide" Target="slides/slide-189.xml"/><Relationship Id="rId198" Type="http://schemas.openxmlformats.org/officeDocument/2006/relationships/slide" Target="slides/slide-190.xml"/><Relationship Id="rId199" Type="http://schemas.openxmlformats.org/officeDocument/2006/relationships/slide" Target="slides/slide-191.xml"/><Relationship Id="rId200" Type="http://schemas.openxmlformats.org/officeDocument/2006/relationships/slide" Target="slides/slide-192.xml"/><Relationship Id="rId201" Type="http://schemas.openxmlformats.org/officeDocument/2006/relationships/slide" Target="slides/slide-193.xml"/><Relationship Id="rId202" Type="http://schemas.openxmlformats.org/officeDocument/2006/relationships/slide" Target="slides/slide-194.xml"/><Relationship Id="rId203" Type="http://schemas.openxmlformats.org/officeDocument/2006/relationships/slide" Target="slides/slide-195.xml"/><Relationship Id="rId204" Type="http://schemas.openxmlformats.org/officeDocument/2006/relationships/slide" Target="slides/slide-196.xml"/><Relationship Id="rId205" Type="http://schemas.openxmlformats.org/officeDocument/2006/relationships/slide" Target="slides/slide-197.xml"/><Relationship Id="rId206" Type="http://schemas.openxmlformats.org/officeDocument/2006/relationships/slide" Target="slides/slide-198.xml"/><Relationship Id="rId207" Type="http://schemas.openxmlformats.org/officeDocument/2006/relationships/slide" Target="slides/slide-199.xml"/><Relationship Id="rId208" Type="http://schemas.openxmlformats.org/officeDocument/2006/relationships/slide" Target="slides/slide-200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1/27/2016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8940663"/>
      </p:ext>
    </p:extLst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211673-9542-403D-950E-6A6CD2CDFF30}" type="datetimeFigureOut">
              <a:rPr lang="en-US" smtClean="0"/>
              <a:t>1/27/2016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EA731E-0AF2-4B7A-B803-93957A93FB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787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-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.jpg"/><Relationship Id="rId1" Type="http://schemas.openxmlformats.org/officeDocument/2006/relationships/slideLayout" Target="../slideLayouts/slideLayout1.xml"/></Relationships>
</file>

<file path=ppt/slides/_rels/slide-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.jpg"/><Relationship Id="rId1" Type="http://schemas.openxmlformats.org/officeDocument/2006/relationships/slideLayout" Target="../slideLayouts/slideLayout1.xml"/></Relationships>
</file>

<file path=ppt/slides/_rels/slide-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.jpg"/><Relationship Id="rId1" Type="http://schemas.openxmlformats.org/officeDocument/2006/relationships/slideLayout" Target="../slideLayouts/slideLayout1.xml"/></Relationships>
</file>

<file path=ppt/slides/_rels/slide-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.jpg"/><Relationship Id="rId1" Type="http://schemas.openxmlformats.org/officeDocument/2006/relationships/slideLayout" Target="../slideLayouts/slideLayout1.xml"/></Relationships>
</file>

<file path=ppt/slides/_rels/slide-5.xml.rels><?xml version="1.0" encoding="UTF-8" standalone="yes"?>
<Relationships xmlns="http://schemas.openxmlformats.org/package/2006/relationships"><Relationship Id="rId2" Type="http://schemas.openxmlformats.org/officeDocument/2006/relationships/image" Target="../media/slide.5.jpg"/><Relationship Id="rId1" Type="http://schemas.openxmlformats.org/officeDocument/2006/relationships/slideLayout" Target="../slideLayouts/slideLayout1.xml"/></Relationships>
</file>

<file path=ppt/slides/_rels/slide-6.xml.rels><?xml version="1.0" encoding="UTF-8" standalone="yes"?>
<Relationships xmlns="http://schemas.openxmlformats.org/package/2006/relationships"><Relationship Id="rId2" Type="http://schemas.openxmlformats.org/officeDocument/2006/relationships/image" Target="../media/slide.6.jpg"/><Relationship Id="rId1" Type="http://schemas.openxmlformats.org/officeDocument/2006/relationships/slideLayout" Target="../slideLayouts/slideLayout1.xml"/></Relationships>
</file>

<file path=ppt/slides/_rels/slide-7.xml.rels><?xml version="1.0" encoding="UTF-8" standalone="yes"?>
<Relationships xmlns="http://schemas.openxmlformats.org/package/2006/relationships"><Relationship Id="rId2" Type="http://schemas.openxmlformats.org/officeDocument/2006/relationships/image" Target="../media/slide.7.jpg"/><Relationship Id="rId1" Type="http://schemas.openxmlformats.org/officeDocument/2006/relationships/slideLayout" Target="../slideLayouts/slideLayout1.xml"/></Relationships>
</file>

<file path=ppt/slides/_rels/slide-8.xml.rels><?xml version="1.0" encoding="UTF-8" standalone="yes"?>
<Relationships xmlns="http://schemas.openxmlformats.org/package/2006/relationships"><Relationship Id="rId2" Type="http://schemas.openxmlformats.org/officeDocument/2006/relationships/image" Target="../media/slide.8.jpg"/><Relationship Id="rId1" Type="http://schemas.openxmlformats.org/officeDocument/2006/relationships/slideLayout" Target="../slideLayouts/slideLayout1.xml"/></Relationships>
</file>

<file path=ppt/slides/_rels/slide-9.xml.rels><?xml version="1.0" encoding="UTF-8" standalone="yes"?>
<Relationships xmlns="http://schemas.openxmlformats.org/package/2006/relationships"><Relationship Id="rId2" Type="http://schemas.openxmlformats.org/officeDocument/2006/relationships/image" Target="../media/slide.9.jpg"/><Relationship Id="rId1" Type="http://schemas.openxmlformats.org/officeDocument/2006/relationships/slideLayout" Target="../slideLayouts/slideLayout1.xml"/></Relationships>
</file>

<file path=ppt/slides/_rels/slide-1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.jpg"/><Relationship Id="rId1" Type="http://schemas.openxmlformats.org/officeDocument/2006/relationships/slideLayout" Target="../slideLayouts/slideLayout1.xml"/></Relationships>
</file>

<file path=ppt/slides/_rels/slide-1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.jpg"/><Relationship Id="rId1" Type="http://schemas.openxmlformats.org/officeDocument/2006/relationships/slideLayout" Target="../slideLayouts/slideLayout1.xml"/></Relationships>
</file>

<file path=ppt/slides/_rels/slide-1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.jpg"/><Relationship Id="rId1" Type="http://schemas.openxmlformats.org/officeDocument/2006/relationships/slideLayout" Target="../slideLayouts/slideLayout1.xml"/></Relationships>
</file>

<file path=ppt/slides/_rels/slide-1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.jpg"/><Relationship Id="rId1" Type="http://schemas.openxmlformats.org/officeDocument/2006/relationships/slideLayout" Target="../slideLayouts/slideLayout1.xml"/></Relationships>
</file>

<file path=ppt/slides/_rels/slide-1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.jpg"/><Relationship Id="rId1" Type="http://schemas.openxmlformats.org/officeDocument/2006/relationships/slideLayout" Target="../slideLayouts/slideLayout1.xml"/></Relationships>
</file>

<file path=ppt/slides/_rels/slide-1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.jpg"/><Relationship Id="rId1" Type="http://schemas.openxmlformats.org/officeDocument/2006/relationships/slideLayout" Target="../slideLayouts/slideLayout1.xml"/></Relationships>
</file>

<file path=ppt/slides/_rels/slide-1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.jpg"/><Relationship Id="rId1" Type="http://schemas.openxmlformats.org/officeDocument/2006/relationships/slideLayout" Target="../slideLayouts/slideLayout1.xml"/></Relationships>
</file>

<file path=ppt/slides/_rels/slide-1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.jpg"/><Relationship Id="rId1" Type="http://schemas.openxmlformats.org/officeDocument/2006/relationships/slideLayout" Target="../slideLayouts/slideLayout1.xml"/></Relationships>
</file>

<file path=ppt/slides/_rels/slide-1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.jpg"/><Relationship Id="rId1" Type="http://schemas.openxmlformats.org/officeDocument/2006/relationships/slideLayout" Target="../slideLayouts/slideLayout1.xml"/></Relationships>
</file>

<file path=ppt/slides/_rels/slide-1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.jpg"/><Relationship Id="rId1" Type="http://schemas.openxmlformats.org/officeDocument/2006/relationships/slideLayout" Target="../slideLayouts/slideLayout1.xml"/></Relationships>
</file>

<file path=ppt/slides/_rels/slide-20.xml.rels><?xml version="1.0" encoding="UTF-8" standalone="yes"?>
<Relationships xmlns="http://schemas.openxmlformats.org/package/2006/relationships"><Relationship Id="rId2" Type="http://schemas.openxmlformats.org/officeDocument/2006/relationships/image" Target="../media/slide.20.jpg"/><Relationship Id="rId1" Type="http://schemas.openxmlformats.org/officeDocument/2006/relationships/slideLayout" Target="../slideLayouts/slideLayout1.xml"/></Relationships>
</file>

<file path=ppt/slides/_rels/slide-21.xml.rels><?xml version="1.0" encoding="UTF-8" standalone="yes"?>
<Relationships xmlns="http://schemas.openxmlformats.org/package/2006/relationships"><Relationship Id="rId2" Type="http://schemas.openxmlformats.org/officeDocument/2006/relationships/image" Target="../media/slide.21.jpg"/><Relationship Id="rId1" Type="http://schemas.openxmlformats.org/officeDocument/2006/relationships/slideLayout" Target="../slideLayouts/slideLayout1.xml"/></Relationships>
</file>

<file path=ppt/slides/_rels/slide-22.xml.rels><?xml version="1.0" encoding="UTF-8" standalone="yes"?>
<Relationships xmlns="http://schemas.openxmlformats.org/package/2006/relationships"><Relationship Id="rId2" Type="http://schemas.openxmlformats.org/officeDocument/2006/relationships/image" Target="../media/slide.22.jpg"/><Relationship Id="rId1" Type="http://schemas.openxmlformats.org/officeDocument/2006/relationships/slideLayout" Target="../slideLayouts/slideLayout1.xml"/></Relationships>
</file>

<file path=ppt/slides/_rels/slide-23.xml.rels><?xml version="1.0" encoding="UTF-8" standalone="yes"?>
<Relationships xmlns="http://schemas.openxmlformats.org/package/2006/relationships"><Relationship Id="rId2" Type="http://schemas.openxmlformats.org/officeDocument/2006/relationships/image" Target="../media/slide.23.jpg"/><Relationship Id="rId1" Type="http://schemas.openxmlformats.org/officeDocument/2006/relationships/slideLayout" Target="../slideLayouts/slideLayout1.xml"/></Relationships>
</file>

<file path=ppt/slides/_rels/slide-24.xml.rels><?xml version="1.0" encoding="UTF-8" standalone="yes"?>
<Relationships xmlns="http://schemas.openxmlformats.org/package/2006/relationships"><Relationship Id="rId2" Type="http://schemas.openxmlformats.org/officeDocument/2006/relationships/image" Target="../media/slide.24.jpg"/><Relationship Id="rId1" Type="http://schemas.openxmlformats.org/officeDocument/2006/relationships/slideLayout" Target="../slideLayouts/slideLayout1.xml"/></Relationships>
</file>

<file path=ppt/slides/_rels/slide-25.xml.rels><?xml version="1.0" encoding="UTF-8" standalone="yes"?>
<Relationships xmlns="http://schemas.openxmlformats.org/package/2006/relationships"><Relationship Id="rId2" Type="http://schemas.openxmlformats.org/officeDocument/2006/relationships/image" Target="../media/slide.25.jpg"/><Relationship Id="rId1" Type="http://schemas.openxmlformats.org/officeDocument/2006/relationships/slideLayout" Target="../slideLayouts/slideLayout1.xml"/></Relationships>
</file>

<file path=ppt/slides/_rels/slide-26.xml.rels><?xml version="1.0" encoding="UTF-8" standalone="yes"?>
<Relationships xmlns="http://schemas.openxmlformats.org/package/2006/relationships"><Relationship Id="rId2" Type="http://schemas.openxmlformats.org/officeDocument/2006/relationships/image" Target="../media/slide.26.jpg"/><Relationship Id="rId1" Type="http://schemas.openxmlformats.org/officeDocument/2006/relationships/slideLayout" Target="../slideLayouts/slideLayout1.xml"/></Relationships>
</file>

<file path=ppt/slides/_rels/slide-27.xml.rels><?xml version="1.0" encoding="UTF-8" standalone="yes"?>
<Relationships xmlns="http://schemas.openxmlformats.org/package/2006/relationships"><Relationship Id="rId2" Type="http://schemas.openxmlformats.org/officeDocument/2006/relationships/image" Target="../media/slide.27.jpg"/><Relationship Id="rId1" Type="http://schemas.openxmlformats.org/officeDocument/2006/relationships/slideLayout" Target="../slideLayouts/slideLayout1.xml"/></Relationships>
</file>

<file path=ppt/slides/_rels/slide-28.xml.rels><?xml version="1.0" encoding="UTF-8" standalone="yes"?>
<Relationships xmlns="http://schemas.openxmlformats.org/package/2006/relationships"><Relationship Id="rId2" Type="http://schemas.openxmlformats.org/officeDocument/2006/relationships/image" Target="../media/slide.28.jpg"/><Relationship Id="rId1" Type="http://schemas.openxmlformats.org/officeDocument/2006/relationships/slideLayout" Target="../slideLayouts/slideLayout1.xml"/></Relationships>
</file>

<file path=ppt/slides/_rels/slide-29.xml.rels><?xml version="1.0" encoding="UTF-8" standalone="yes"?>
<Relationships xmlns="http://schemas.openxmlformats.org/package/2006/relationships"><Relationship Id="rId2" Type="http://schemas.openxmlformats.org/officeDocument/2006/relationships/image" Target="../media/slide.29.jpg"/><Relationship Id="rId1" Type="http://schemas.openxmlformats.org/officeDocument/2006/relationships/slideLayout" Target="../slideLayouts/slideLayout1.xml"/></Relationships>
</file>

<file path=ppt/slides/_rels/slide-30.xml.rels><?xml version="1.0" encoding="UTF-8" standalone="yes"?>
<Relationships xmlns="http://schemas.openxmlformats.org/package/2006/relationships"><Relationship Id="rId2" Type="http://schemas.openxmlformats.org/officeDocument/2006/relationships/image" Target="../media/slide.30.jpg"/><Relationship Id="rId1" Type="http://schemas.openxmlformats.org/officeDocument/2006/relationships/slideLayout" Target="../slideLayouts/slideLayout1.xml"/></Relationships>
</file>

<file path=ppt/slides/_rels/slide-31.xml.rels><?xml version="1.0" encoding="UTF-8" standalone="yes"?>
<Relationships xmlns="http://schemas.openxmlformats.org/package/2006/relationships"><Relationship Id="rId2" Type="http://schemas.openxmlformats.org/officeDocument/2006/relationships/image" Target="../media/slide.31.jpg"/><Relationship Id="rId1" Type="http://schemas.openxmlformats.org/officeDocument/2006/relationships/slideLayout" Target="../slideLayouts/slideLayout1.xml"/></Relationships>
</file>

<file path=ppt/slides/_rels/slide-32.xml.rels><?xml version="1.0" encoding="UTF-8" standalone="yes"?>
<Relationships xmlns="http://schemas.openxmlformats.org/package/2006/relationships"><Relationship Id="rId2" Type="http://schemas.openxmlformats.org/officeDocument/2006/relationships/image" Target="../media/slide.32.jpg"/><Relationship Id="rId1" Type="http://schemas.openxmlformats.org/officeDocument/2006/relationships/slideLayout" Target="../slideLayouts/slideLayout1.xml"/></Relationships>
</file>

<file path=ppt/slides/_rels/slide-33.xml.rels><?xml version="1.0" encoding="UTF-8" standalone="yes"?>
<Relationships xmlns="http://schemas.openxmlformats.org/package/2006/relationships"><Relationship Id="rId2" Type="http://schemas.openxmlformats.org/officeDocument/2006/relationships/image" Target="../media/slide.33.jpg"/><Relationship Id="rId1" Type="http://schemas.openxmlformats.org/officeDocument/2006/relationships/slideLayout" Target="../slideLayouts/slideLayout1.xml"/></Relationships>
</file>

<file path=ppt/slides/_rels/slide-34.xml.rels><?xml version="1.0" encoding="UTF-8" standalone="yes"?>
<Relationships xmlns="http://schemas.openxmlformats.org/package/2006/relationships"><Relationship Id="rId2" Type="http://schemas.openxmlformats.org/officeDocument/2006/relationships/image" Target="../media/slide.34.jpg"/><Relationship Id="rId1" Type="http://schemas.openxmlformats.org/officeDocument/2006/relationships/slideLayout" Target="../slideLayouts/slideLayout1.xml"/></Relationships>
</file>

<file path=ppt/slides/_rels/slide-35.xml.rels><?xml version="1.0" encoding="UTF-8" standalone="yes"?>
<Relationships xmlns="http://schemas.openxmlformats.org/package/2006/relationships"><Relationship Id="rId2" Type="http://schemas.openxmlformats.org/officeDocument/2006/relationships/image" Target="../media/slide.35.jpg"/><Relationship Id="rId1" Type="http://schemas.openxmlformats.org/officeDocument/2006/relationships/slideLayout" Target="../slideLayouts/slideLayout1.xml"/></Relationships>
</file>

<file path=ppt/slides/_rels/slide-36.xml.rels><?xml version="1.0" encoding="UTF-8" standalone="yes"?>
<Relationships xmlns="http://schemas.openxmlformats.org/package/2006/relationships"><Relationship Id="rId2" Type="http://schemas.openxmlformats.org/officeDocument/2006/relationships/image" Target="../media/slide.36.jpg"/><Relationship Id="rId1" Type="http://schemas.openxmlformats.org/officeDocument/2006/relationships/slideLayout" Target="../slideLayouts/slideLayout1.xml"/></Relationships>
</file>

<file path=ppt/slides/_rels/slide-37.xml.rels><?xml version="1.0" encoding="UTF-8" standalone="yes"?>
<Relationships xmlns="http://schemas.openxmlformats.org/package/2006/relationships"><Relationship Id="rId2" Type="http://schemas.openxmlformats.org/officeDocument/2006/relationships/image" Target="../media/slide.37.jpg"/><Relationship Id="rId1" Type="http://schemas.openxmlformats.org/officeDocument/2006/relationships/slideLayout" Target="../slideLayouts/slideLayout1.xml"/></Relationships>
</file>

<file path=ppt/slides/_rels/slide-38.xml.rels><?xml version="1.0" encoding="UTF-8" standalone="yes"?>
<Relationships xmlns="http://schemas.openxmlformats.org/package/2006/relationships"><Relationship Id="rId2" Type="http://schemas.openxmlformats.org/officeDocument/2006/relationships/image" Target="../media/slide.38.jpg"/><Relationship Id="rId1" Type="http://schemas.openxmlformats.org/officeDocument/2006/relationships/slideLayout" Target="../slideLayouts/slideLayout1.xml"/></Relationships>
</file>

<file path=ppt/slides/_rels/slide-39.xml.rels><?xml version="1.0" encoding="UTF-8" standalone="yes"?>
<Relationships xmlns="http://schemas.openxmlformats.org/package/2006/relationships"><Relationship Id="rId2" Type="http://schemas.openxmlformats.org/officeDocument/2006/relationships/image" Target="../media/slide.39.jpg"/><Relationship Id="rId1" Type="http://schemas.openxmlformats.org/officeDocument/2006/relationships/slideLayout" Target="../slideLayouts/slideLayout1.xml"/></Relationships>
</file>

<file path=ppt/slides/_rels/slide-40.xml.rels><?xml version="1.0" encoding="UTF-8" standalone="yes"?>
<Relationships xmlns="http://schemas.openxmlformats.org/package/2006/relationships"><Relationship Id="rId2" Type="http://schemas.openxmlformats.org/officeDocument/2006/relationships/image" Target="../media/slide.40.jpg"/><Relationship Id="rId1" Type="http://schemas.openxmlformats.org/officeDocument/2006/relationships/slideLayout" Target="../slideLayouts/slideLayout1.xml"/></Relationships>
</file>

<file path=ppt/slides/_rels/slide-41.xml.rels><?xml version="1.0" encoding="UTF-8" standalone="yes"?>
<Relationships xmlns="http://schemas.openxmlformats.org/package/2006/relationships"><Relationship Id="rId2" Type="http://schemas.openxmlformats.org/officeDocument/2006/relationships/image" Target="../media/slide.41.jpg"/><Relationship Id="rId1" Type="http://schemas.openxmlformats.org/officeDocument/2006/relationships/slideLayout" Target="../slideLayouts/slideLayout1.xml"/></Relationships>
</file>

<file path=ppt/slides/_rels/slide-42.xml.rels><?xml version="1.0" encoding="UTF-8" standalone="yes"?>
<Relationships xmlns="http://schemas.openxmlformats.org/package/2006/relationships"><Relationship Id="rId2" Type="http://schemas.openxmlformats.org/officeDocument/2006/relationships/image" Target="../media/slide.42.jpg"/><Relationship Id="rId1" Type="http://schemas.openxmlformats.org/officeDocument/2006/relationships/slideLayout" Target="../slideLayouts/slideLayout1.xml"/></Relationships>
</file>

<file path=ppt/slides/_rels/slide-43.xml.rels><?xml version="1.0" encoding="UTF-8" standalone="yes"?>
<Relationships xmlns="http://schemas.openxmlformats.org/package/2006/relationships"><Relationship Id="rId2" Type="http://schemas.openxmlformats.org/officeDocument/2006/relationships/image" Target="../media/slide.43.jpg"/><Relationship Id="rId1" Type="http://schemas.openxmlformats.org/officeDocument/2006/relationships/slideLayout" Target="../slideLayouts/slideLayout1.xml"/></Relationships>
</file>

<file path=ppt/slides/_rels/slide-44.xml.rels><?xml version="1.0" encoding="UTF-8" standalone="yes"?>
<Relationships xmlns="http://schemas.openxmlformats.org/package/2006/relationships"><Relationship Id="rId2" Type="http://schemas.openxmlformats.org/officeDocument/2006/relationships/image" Target="../media/slide.44.jpg"/><Relationship Id="rId1" Type="http://schemas.openxmlformats.org/officeDocument/2006/relationships/slideLayout" Target="../slideLayouts/slideLayout1.xml"/></Relationships>
</file>

<file path=ppt/slides/_rels/slide-45.xml.rels><?xml version="1.0" encoding="UTF-8" standalone="yes"?>
<Relationships xmlns="http://schemas.openxmlformats.org/package/2006/relationships"><Relationship Id="rId2" Type="http://schemas.openxmlformats.org/officeDocument/2006/relationships/image" Target="../media/slide.45.jpg"/><Relationship Id="rId1" Type="http://schemas.openxmlformats.org/officeDocument/2006/relationships/slideLayout" Target="../slideLayouts/slideLayout1.xml"/></Relationships>
</file>

<file path=ppt/slides/_rels/slide-46.xml.rels><?xml version="1.0" encoding="UTF-8" standalone="yes"?>
<Relationships xmlns="http://schemas.openxmlformats.org/package/2006/relationships"><Relationship Id="rId2" Type="http://schemas.openxmlformats.org/officeDocument/2006/relationships/image" Target="../media/slide.46.jpg"/><Relationship Id="rId1" Type="http://schemas.openxmlformats.org/officeDocument/2006/relationships/slideLayout" Target="../slideLayouts/slideLayout1.xml"/></Relationships>
</file>

<file path=ppt/slides/_rels/slide-47.xml.rels><?xml version="1.0" encoding="UTF-8" standalone="yes"?>
<Relationships xmlns="http://schemas.openxmlformats.org/package/2006/relationships"><Relationship Id="rId2" Type="http://schemas.openxmlformats.org/officeDocument/2006/relationships/image" Target="../media/slide.47.jpg"/><Relationship Id="rId1" Type="http://schemas.openxmlformats.org/officeDocument/2006/relationships/slideLayout" Target="../slideLayouts/slideLayout1.xml"/></Relationships>
</file>

<file path=ppt/slides/_rels/slide-48.xml.rels><?xml version="1.0" encoding="UTF-8" standalone="yes"?>
<Relationships xmlns="http://schemas.openxmlformats.org/package/2006/relationships"><Relationship Id="rId2" Type="http://schemas.openxmlformats.org/officeDocument/2006/relationships/image" Target="../media/slide.48.jpg"/><Relationship Id="rId1" Type="http://schemas.openxmlformats.org/officeDocument/2006/relationships/slideLayout" Target="../slideLayouts/slideLayout1.xml"/></Relationships>
</file>

<file path=ppt/slides/_rels/slide-49.xml.rels><?xml version="1.0" encoding="UTF-8" standalone="yes"?>
<Relationships xmlns="http://schemas.openxmlformats.org/package/2006/relationships"><Relationship Id="rId2" Type="http://schemas.openxmlformats.org/officeDocument/2006/relationships/image" Target="../media/slide.49.jpg"/><Relationship Id="rId1" Type="http://schemas.openxmlformats.org/officeDocument/2006/relationships/slideLayout" Target="../slideLayouts/slideLayout1.xml"/></Relationships>
</file>

<file path=ppt/slides/_rels/slide-50.xml.rels><?xml version="1.0" encoding="UTF-8" standalone="yes"?>
<Relationships xmlns="http://schemas.openxmlformats.org/package/2006/relationships"><Relationship Id="rId2" Type="http://schemas.openxmlformats.org/officeDocument/2006/relationships/image" Target="../media/slide.50.jpg"/><Relationship Id="rId1" Type="http://schemas.openxmlformats.org/officeDocument/2006/relationships/slideLayout" Target="../slideLayouts/slideLayout1.xml"/></Relationships>
</file>

<file path=ppt/slides/_rels/slide-51.xml.rels><?xml version="1.0" encoding="UTF-8" standalone="yes"?>
<Relationships xmlns="http://schemas.openxmlformats.org/package/2006/relationships"><Relationship Id="rId2" Type="http://schemas.openxmlformats.org/officeDocument/2006/relationships/image" Target="../media/slide.51.jpg"/><Relationship Id="rId1" Type="http://schemas.openxmlformats.org/officeDocument/2006/relationships/slideLayout" Target="../slideLayouts/slideLayout1.xml"/></Relationships>
</file>

<file path=ppt/slides/_rels/slide-52.xml.rels><?xml version="1.0" encoding="UTF-8" standalone="yes"?>
<Relationships xmlns="http://schemas.openxmlformats.org/package/2006/relationships"><Relationship Id="rId2" Type="http://schemas.openxmlformats.org/officeDocument/2006/relationships/image" Target="../media/slide.52.jpg"/><Relationship Id="rId1" Type="http://schemas.openxmlformats.org/officeDocument/2006/relationships/slideLayout" Target="../slideLayouts/slideLayout1.xml"/></Relationships>
</file>

<file path=ppt/slides/_rels/slide-53.xml.rels><?xml version="1.0" encoding="UTF-8" standalone="yes"?>
<Relationships xmlns="http://schemas.openxmlformats.org/package/2006/relationships"><Relationship Id="rId2" Type="http://schemas.openxmlformats.org/officeDocument/2006/relationships/image" Target="../media/slide.53.jpg"/><Relationship Id="rId1" Type="http://schemas.openxmlformats.org/officeDocument/2006/relationships/slideLayout" Target="../slideLayouts/slideLayout1.xml"/></Relationships>
</file>

<file path=ppt/slides/_rels/slide-54.xml.rels><?xml version="1.0" encoding="UTF-8" standalone="yes"?>
<Relationships xmlns="http://schemas.openxmlformats.org/package/2006/relationships"><Relationship Id="rId2" Type="http://schemas.openxmlformats.org/officeDocument/2006/relationships/image" Target="../media/slide.54.jpg"/><Relationship Id="rId1" Type="http://schemas.openxmlformats.org/officeDocument/2006/relationships/slideLayout" Target="../slideLayouts/slideLayout1.xml"/></Relationships>
</file>

<file path=ppt/slides/_rels/slide-55.xml.rels><?xml version="1.0" encoding="UTF-8" standalone="yes"?>
<Relationships xmlns="http://schemas.openxmlformats.org/package/2006/relationships"><Relationship Id="rId2" Type="http://schemas.openxmlformats.org/officeDocument/2006/relationships/image" Target="../media/slide.55.jpg"/><Relationship Id="rId1" Type="http://schemas.openxmlformats.org/officeDocument/2006/relationships/slideLayout" Target="../slideLayouts/slideLayout1.xml"/></Relationships>
</file>

<file path=ppt/slides/_rels/slide-56.xml.rels><?xml version="1.0" encoding="UTF-8" standalone="yes"?>
<Relationships xmlns="http://schemas.openxmlformats.org/package/2006/relationships"><Relationship Id="rId2" Type="http://schemas.openxmlformats.org/officeDocument/2006/relationships/image" Target="../media/slide.56.jpg"/><Relationship Id="rId1" Type="http://schemas.openxmlformats.org/officeDocument/2006/relationships/slideLayout" Target="../slideLayouts/slideLayout1.xml"/></Relationships>
</file>

<file path=ppt/slides/_rels/slide-57.xml.rels><?xml version="1.0" encoding="UTF-8" standalone="yes"?>
<Relationships xmlns="http://schemas.openxmlformats.org/package/2006/relationships"><Relationship Id="rId2" Type="http://schemas.openxmlformats.org/officeDocument/2006/relationships/image" Target="../media/slide.57.jpg"/><Relationship Id="rId1" Type="http://schemas.openxmlformats.org/officeDocument/2006/relationships/slideLayout" Target="../slideLayouts/slideLayout1.xml"/></Relationships>
</file>

<file path=ppt/slides/_rels/slide-58.xml.rels><?xml version="1.0" encoding="UTF-8" standalone="yes"?>
<Relationships xmlns="http://schemas.openxmlformats.org/package/2006/relationships"><Relationship Id="rId2" Type="http://schemas.openxmlformats.org/officeDocument/2006/relationships/image" Target="../media/slide.58.jpg"/><Relationship Id="rId1" Type="http://schemas.openxmlformats.org/officeDocument/2006/relationships/slideLayout" Target="../slideLayouts/slideLayout1.xml"/></Relationships>
</file>

<file path=ppt/slides/_rels/slide-59.xml.rels><?xml version="1.0" encoding="UTF-8" standalone="yes"?>
<Relationships xmlns="http://schemas.openxmlformats.org/package/2006/relationships"><Relationship Id="rId2" Type="http://schemas.openxmlformats.org/officeDocument/2006/relationships/image" Target="../media/slide.59.jpg"/><Relationship Id="rId1" Type="http://schemas.openxmlformats.org/officeDocument/2006/relationships/slideLayout" Target="../slideLayouts/slideLayout1.xml"/></Relationships>
</file>

<file path=ppt/slides/_rels/slide-60.xml.rels><?xml version="1.0" encoding="UTF-8" standalone="yes"?>
<Relationships xmlns="http://schemas.openxmlformats.org/package/2006/relationships"><Relationship Id="rId2" Type="http://schemas.openxmlformats.org/officeDocument/2006/relationships/image" Target="../media/slide.60.jpg"/><Relationship Id="rId1" Type="http://schemas.openxmlformats.org/officeDocument/2006/relationships/slideLayout" Target="../slideLayouts/slideLayout1.xml"/></Relationships>
</file>

<file path=ppt/slides/_rels/slide-61.xml.rels><?xml version="1.0" encoding="UTF-8" standalone="yes"?>
<Relationships xmlns="http://schemas.openxmlformats.org/package/2006/relationships"><Relationship Id="rId2" Type="http://schemas.openxmlformats.org/officeDocument/2006/relationships/image" Target="../media/slide.61.jpg"/><Relationship Id="rId1" Type="http://schemas.openxmlformats.org/officeDocument/2006/relationships/slideLayout" Target="../slideLayouts/slideLayout1.xml"/></Relationships>
</file>

<file path=ppt/slides/_rels/slide-62.xml.rels><?xml version="1.0" encoding="UTF-8" standalone="yes"?>
<Relationships xmlns="http://schemas.openxmlformats.org/package/2006/relationships"><Relationship Id="rId2" Type="http://schemas.openxmlformats.org/officeDocument/2006/relationships/image" Target="../media/slide.62.jpg"/><Relationship Id="rId1" Type="http://schemas.openxmlformats.org/officeDocument/2006/relationships/slideLayout" Target="../slideLayouts/slideLayout1.xml"/></Relationships>
</file>

<file path=ppt/slides/_rels/slide-63.xml.rels><?xml version="1.0" encoding="UTF-8" standalone="yes"?>
<Relationships xmlns="http://schemas.openxmlformats.org/package/2006/relationships"><Relationship Id="rId2" Type="http://schemas.openxmlformats.org/officeDocument/2006/relationships/image" Target="../media/slide.63.jpg"/><Relationship Id="rId1" Type="http://schemas.openxmlformats.org/officeDocument/2006/relationships/slideLayout" Target="../slideLayouts/slideLayout1.xml"/></Relationships>
</file>

<file path=ppt/slides/_rels/slide-64.xml.rels><?xml version="1.0" encoding="UTF-8" standalone="yes"?>
<Relationships xmlns="http://schemas.openxmlformats.org/package/2006/relationships"><Relationship Id="rId2" Type="http://schemas.openxmlformats.org/officeDocument/2006/relationships/image" Target="../media/slide.64.jpg"/><Relationship Id="rId1" Type="http://schemas.openxmlformats.org/officeDocument/2006/relationships/slideLayout" Target="../slideLayouts/slideLayout1.xml"/></Relationships>
</file>

<file path=ppt/slides/_rels/slide-65.xml.rels><?xml version="1.0" encoding="UTF-8" standalone="yes"?>
<Relationships xmlns="http://schemas.openxmlformats.org/package/2006/relationships"><Relationship Id="rId2" Type="http://schemas.openxmlformats.org/officeDocument/2006/relationships/image" Target="../media/slide.65.jpg"/><Relationship Id="rId1" Type="http://schemas.openxmlformats.org/officeDocument/2006/relationships/slideLayout" Target="../slideLayouts/slideLayout1.xml"/></Relationships>
</file>

<file path=ppt/slides/_rels/slide-66.xml.rels><?xml version="1.0" encoding="UTF-8" standalone="yes"?>
<Relationships xmlns="http://schemas.openxmlformats.org/package/2006/relationships"><Relationship Id="rId2" Type="http://schemas.openxmlformats.org/officeDocument/2006/relationships/image" Target="../media/slide.66.jpg"/><Relationship Id="rId1" Type="http://schemas.openxmlformats.org/officeDocument/2006/relationships/slideLayout" Target="../slideLayouts/slideLayout1.xml"/></Relationships>
</file>

<file path=ppt/slides/_rels/slide-67.xml.rels><?xml version="1.0" encoding="UTF-8" standalone="yes"?>
<Relationships xmlns="http://schemas.openxmlformats.org/package/2006/relationships"><Relationship Id="rId2" Type="http://schemas.openxmlformats.org/officeDocument/2006/relationships/image" Target="../media/slide.67.jpg"/><Relationship Id="rId1" Type="http://schemas.openxmlformats.org/officeDocument/2006/relationships/slideLayout" Target="../slideLayouts/slideLayout1.xml"/></Relationships>
</file>

<file path=ppt/slides/_rels/slide-68.xml.rels><?xml version="1.0" encoding="UTF-8" standalone="yes"?>
<Relationships xmlns="http://schemas.openxmlformats.org/package/2006/relationships"><Relationship Id="rId2" Type="http://schemas.openxmlformats.org/officeDocument/2006/relationships/image" Target="../media/slide.68.jpg"/><Relationship Id="rId1" Type="http://schemas.openxmlformats.org/officeDocument/2006/relationships/slideLayout" Target="../slideLayouts/slideLayout1.xml"/></Relationships>
</file>

<file path=ppt/slides/_rels/slide-69.xml.rels><?xml version="1.0" encoding="UTF-8" standalone="yes"?>
<Relationships xmlns="http://schemas.openxmlformats.org/package/2006/relationships"><Relationship Id="rId2" Type="http://schemas.openxmlformats.org/officeDocument/2006/relationships/image" Target="../media/slide.69.jpg"/><Relationship Id="rId1" Type="http://schemas.openxmlformats.org/officeDocument/2006/relationships/slideLayout" Target="../slideLayouts/slideLayout1.xml"/></Relationships>
</file>

<file path=ppt/slides/_rels/slide-70.xml.rels><?xml version="1.0" encoding="UTF-8" standalone="yes"?>
<Relationships xmlns="http://schemas.openxmlformats.org/package/2006/relationships"><Relationship Id="rId2" Type="http://schemas.openxmlformats.org/officeDocument/2006/relationships/image" Target="../media/slide.70.jpg"/><Relationship Id="rId1" Type="http://schemas.openxmlformats.org/officeDocument/2006/relationships/slideLayout" Target="../slideLayouts/slideLayout1.xml"/></Relationships>
</file>

<file path=ppt/slides/_rels/slide-71.xml.rels><?xml version="1.0" encoding="UTF-8" standalone="yes"?>
<Relationships xmlns="http://schemas.openxmlformats.org/package/2006/relationships"><Relationship Id="rId2" Type="http://schemas.openxmlformats.org/officeDocument/2006/relationships/image" Target="../media/slide.71.jpg"/><Relationship Id="rId1" Type="http://schemas.openxmlformats.org/officeDocument/2006/relationships/slideLayout" Target="../slideLayouts/slideLayout1.xml"/></Relationships>
</file>

<file path=ppt/slides/_rels/slide-72.xml.rels><?xml version="1.0" encoding="UTF-8" standalone="yes"?>
<Relationships xmlns="http://schemas.openxmlformats.org/package/2006/relationships"><Relationship Id="rId2" Type="http://schemas.openxmlformats.org/officeDocument/2006/relationships/image" Target="../media/slide.72.jpg"/><Relationship Id="rId1" Type="http://schemas.openxmlformats.org/officeDocument/2006/relationships/slideLayout" Target="../slideLayouts/slideLayout1.xml"/></Relationships>
</file>

<file path=ppt/slides/_rels/slide-73.xml.rels><?xml version="1.0" encoding="UTF-8" standalone="yes"?>
<Relationships xmlns="http://schemas.openxmlformats.org/package/2006/relationships"><Relationship Id="rId2" Type="http://schemas.openxmlformats.org/officeDocument/2006/relationships/image" Target="../media/slide.73.jpg"/><Relationship Id="rId1" Type="http://schemas.openxmlformats.org/officeDocument/2006/relationships/slideLayout" Target="../slideLayouts/slideLayout1.xml"/></Relationships>
</file>

<file path=ppt/slides/_rels/slide-74.xml.rels><?xml version="1.0" encoding="UTF-8" standalone="yes"?>
<Relationships xmlns="http://schemas.openxmlformats.org/package/2006/relationships"><Relationship Id="rId2" Type="http://schemas.openxmlformats.org/officeDocument/2006/relationships/image" Target="../media/slide.74.jpg"/><Relationship Id="rId1" Type="http://schemas.openxmlformats.org/officeDocument/2006/relationships/slideLayout" Target="../slideLayouts/slideLayout1.xml"/></Relationships>
</file>

<file path=ppt/slides/_rels/slide-75.xml.rels><?xml version="1.0" encoding="UTF-8" standalone="yes"?>
<Relationships xmlns="http://schemas.openxmlformats.org/package/2006/relationships"><Relationship Id="rId2" Type="http://schemas.openxmlformats.org/officeDocument/2006/relationships/image" Target="../media/slide.75.jpg"/><Relationship Id="rId1" Type="http://schemas.openxmlformats.org/officeDocument/2006/relationships/slideLayout" Target="../slideLayouts/slideLayout1.xml"/></Relationships>
</file>

<file path=ppt/slides/_rels/slide-76.xml.rels><?xml version="1.0" encoding="UTF-8" standalone="yes"?>
<Relationships xmlns="http://schemas.openxmlformats.org/package/2006/relationships"><Relationship Id="rId2" Type="http://schemas.openxmlformats.org/officeDocument/2006/relationships/image" Target="../media/slide.76.jpg"/><Relationship Id="rId1" Type="http://schemas.openxmlformats.org/officeDocument/2006/relationships/slideLayout" Target="../slideLayouts/slideLayout1.xml"/></Relationships>
</file>

<file path=ppt/slides/_rels/slide-77.xml.rels><?xml version="1.0" encoding="UTF-8" standalone="yes"?>
<Relationships xmlns="http://schemas.openxmlformats.org/package/2006/relationships"><Relationship Id="rId2" Type="http://schemas.openxmlformats.org/officeDocument/2006/relationships/image" Target="../media/slide.77.jpg"/><Relationship Id="rId1" Type="http://schemas.openxmlformats.org/officeDocument/2006/relationships/slideLayout" Target="../slideLayouts/slideLayout1.xml"/></Relationships>
</file>

<file path=ppt/slides/_rels/slide-78.xml.rels><?xml version="1.0" encoding="UTF-8" standalone="yes"?>
<Relationships xmlns="http://schemas.openxmlformats.org/package/2006/relationships"><Relationship Id="rId2" Type="http://schemas.openxmlformats.org/officeDocument/2006/relationships/image" Target="../media/slide.78.jpg"/><Relationship Id="rId1" Type="http://schemas.openxmlformats.org/officeDocument/2006/relationships/slideLayout" Target="../slideLayouts/slideLayout1.xml"/></Relationships>
</file>

<file path=ppt/slides/_rels/slide-79.xml.rels><?xml version="1.0" encoding="UTF-8" standalone="yes"?>
<Relationships xmlns="http://schemas.openxmlformats.org/package/2006/relationships"><Relationship Id="rId2" Type="http://schemas.openxmlformats.org/officeDocument/2006/relationships/image" Target="../media/slide.79.jpg"/><Relationship Id="rId1" Type="http://schemas.openxmlformats.org/officeDocument/2006/relationships/slideLayout" Target="../slideLayouts/slideLayout1.xml"/></Relationships>
</file>

<file path=ppt/slides/_rels/slide-80.xml.rels><?xml version="1.0" encoding="UTF-8" standalone="yes"?>
<Relationships xmlns="http://schemas.openxmlformats.org/package/2006/relationships"><Relationship Id="rId2" Type="http://schemas.openxmlformats.org/officeDocument/2006/relationships/image" Target="../media/slide.80.jpg"/><Relationship Id="rId1" Type="http://schemas.openxmlformats.org/officeDocument/2006/relationships/slideLayout" Target="../slideLayouts/slideLayout1.xml"/></Relationships>
</file>

<file path=ppt/slides/_rels/slide-81.xml.rels><?xml version="1.0" encoding="UTF-8" standalone="yes"?>
<Relationships xmlns="http://schemas.openxmlformats.org/package/2006/relationships"><Relationship Id="rId2" Type="http://schemas.openxmlformats.org/officeDocument/2006/relationships/image" Target="../media/slide.81.jpg"/><Relationship Id="rId1" Type="http://schemas.openxmlformats.org/officeDocument/2006/relationships/slideLayout" Target="../slideLayouts/slideLayout1.xml"/></Relationships>
</file>

<file path=ppt/slides/_rels/slide-82.xml.rels><?xml version="1.0" encoding="UTF-8" standalone="yes"?>
<Relationships xmlns="http://schemas.openxmlformats.org/package/2006/relationships"><Relationship Id="rId2" Type="http://schemas.openxmlformats.org/officeDocument/2006/relationships/image" Target="../media/slide.82.jpg"/><Relationship Id="rId1" Type="http://schemas.openxmlformats.org/officeDocument/2006/relationships/slideLayout" Target="../slideLayouts/slideLayout1.xml"/></Relationships>
</file>

<file path=ppt/slides/_rels/slide-83.xml.rels><?xml version="1.0" encoding="UTF-8" standalone="yes"?>
<Relationships xmlns="http://schemas.openxmlformats.org/package/2006/relationships"><Relationship Id="rId2" Type="http://schemas.openxmlformats.org/officeDocument/2006/relationships/image" Target="../media/slide.83.jpg"/><Relationship Id="rId1" Type="http://schemas.openxmlformats.org/officeDocument/2006/relationships/slideLayout" Target="../slideLayouts/slideLayout1.xml"/></Relationships>
</file>

<file path=ppt/slides/_rels/slide-84.xml.rels><?xml version="1.0" encoding="UTF-8" standalone="yes"?>
<Relationships xmlns="http://schemas.openxmlformats.org/package/2006/relationships"><Relationship Id="rId2" Type="http://schemas.openxmlformats.org/officeDocument/2006/relationships/image" Target="../media/slide.84.jpg"/><Relationship Id="rId1" Type="http://schemas.openxmlformats.org/officeDocument/2006/relationships/slideLayout" Target="../slideLayouts/slideLayout1.xml"/></Relationships>
</file>

<file path=ppt/slides/_rels/slide-85.xml.rels><?xml version="1.0" encoding="UTF-8" standalone="yes"?>
<Relationships xmlns="http://schemas.openxmlformats.org/package/2006/relationships"><Relationship Id="rId2" Type="http://schemas.openxmlformats.org/officeDocument/2006/relationships/image" Target="../media/slide.85.jpg"/><Relationship Id="rId1" Type="http://schemas.openxmlformats.org/officeDocument/2006/relationships/slideLayout" Target="../slideLayouts/slideLayout1.xml"/></Relationships>
</file>

<file path=ppt/slides/_rels/slide-86.xml.rels><?xml version="1.0" encoding="UTF-8" standalone="yes"?>
<Relationships xmlns="http://schemas.openxmlformats.org/package/2006/relationships"><Relationship Id="rId2" Type="http://schemas.openxmlformats.org/officeDocument/2006/relationships/image" Target="../media/slide.86.jpg"/><Relationship Id="rId1" Type="http://schemas.openxmlformats.org/officeDocument/2006/relationships/slideLayout" Target="../slideLayouts/slideLayout1.xml"/></Relationships>
</file>

<file path=ppt/slides/_rels/slide-87.xml.rels><?xml version="1.0" encoding="UTF-8" standalone="yes"?>
<Relationships xmlns="http://schemas.openxmlformats.org/package/2006/relationships"><Relationship Id="rId2" Type="http://schemas.openxmlformats.org/officeDocument/2006/relationships/image" Target="../media/slide.87.jpg"/><Relationship Id="rId1" Type="http://schemas.openxmlformats.org/officeDocument/2006/relationships/slideLayout" Target="../slideLayouts/slideLayout1.xml"/></Relationships>
</file>

<file path=ppt/slides/_rels/slide-88.xml.rels><?xml version="1.0" encoding="UTF-8" standalone="yes"?>
<Relationships xmlns="http://schemas.openxmlformats.org/package/2006/relationships"><Relationship Id="rId2" Type="http://schemas.openxmlformats.org/officeDocument/2006/relationships/image" Target="../media/slide.88.jpg"/><Relationship Id="rId1" Type="http://schemas.openxmlformats.org/officeDocument/2006/relationships/slideLayout" Target="../slideLayouts/slideLayout1.xml"/></Relationships>
</file>

<file path=ppt/slides/_rels/slide-89.xml.rels><?xml version="1.0" encoding="UTF-8" standalone="yes"?>
<Relationships xmlns="http://schemas.openxmlformats.org/package/2006/relationships"><Relationship Id="rId2" Type="http://schemas.openxmlformats.org/officeDocument/2006/relationships/image" Target="../media/slide.89.jpg"/><Relationship Id="rId1" Type="http://schemas.openxmlformats.org/officeDocument/2006/relationships/slideLayout" Target="../slideLayouts/slideLayout1.xml"/></Relationships>
</file>

<file path=ppt/slides/_rels/slide-90.xml.rels><?xml version="1.0" encoding="UTF-8" standalone="yes"?>
<Relationships xmlns="http://schemas.openxmlformats.org/package/2006/relationships"><Relationship Id="rId2" Type="http://schemas.openxmlformats.org/officeDocument/2006/relationships/image" Target="../media/slide.90.jpg"/><Relationship Id="rId1" Type="http://schemas.openxmlformats.org/officeDocument/2006/relationships/slideLayout" Target="../slideLayouts/slideLayout1.xml"/></Relationships>
</file>

<file path=ppt/slides/_rels/slide-91.xml.rels><?xml version="1.0" encoding="UTF-8" standalone="yes"?>
<Relationships xmlns="http://schemas.openxmlformats.org/package/2006/relationships"><Relationship Id="rId2" Type="http://schemas.openxmlformats.org/officeDocument/2006/relationships/image" Target="../media/slide.91.jpg"/><Relationship Id="rId1" Type="http://schemas.openxmlformats.org/officeDocument/2006/relationships/slideLayout" Target="../slideLayouts/slideLayout1.xml"/></Relationships>
</file>

<file path=ppt/slides/_rels/slide-92.xml.rels><?xml version="1.0" encoding="UTF-8" standalone="yes"?>
<Relationships xmlns="http://schemas.openxmlformats.org/package/2006/relationships"><Relationship Id="rId2" Type="http://schemas.openxmlformats.org/officeDocument/2006/relationships/image" Target="../media/slide.92.jpg"/><Relationship Id="rId1" Type="http://schemas.openxmlformats.org/officeDocument/2006/relationships/slideLayout" Target="../slideLayouts/slideLayout1.xml"/></Relationships>
</file>

<file path=ppt/slides/_rels/slide-93.xml.rels><?xml version="1.0" encoding="UTF-8" standalone="yes"?>
<Relationships xmlns="http://schemas.openxmlformats.org/package/2006/relationships"><Relationship Id="rId2" Type="http://schemas.openxmlformats.org/officeDocument/2006/relationships/image" Target="../media/slide.93.jpg"/><Relationship Id="rId1" Type="http://schemas.openxmlformats.org/officeDocument/2006/relationships/slideLayout" Target="../slideLayouts/slideLayout1.xml"/></Relationships>
</file>

<file path=ppt/slides/_rels/slide-94.xml.rels><?xml version="1.0" encoding="UTF-8" standalone="yes"?>
<Relationships xmlns="http://schemas.openxmlformats.org/package/2006/relationships"><Relationship Id="rId2" Type="http://schemas.openxmlformats.org/officeDocument/2006/relationships/image" Target="../media/slide.94.jpg"/><Relationship Id="rId1" Type="http://schemas.openxmlformats.org/officeDocument/2006/relationships/slideLayout" Target="../slideLayouts/slideLayout1.xml"/></Relationships>
</file>

<file path=ppt/slides/_rels/slide-95.xml.rels><?xml version="1.0" encoding="UTF-8" standalone="yes"?>
<Relationships xmlns="http://schemas.openxmlformats.org/package/2006/relationships"><Relationship Id="rId2" Type="http://schemas.openxmlformats.org/officeDocument/2006/relationships/image" Target="../media/slide.95.jpg"/><Relationship Id="rId1" Type="http://schemas.openxmlformats.org/officeDocument/2006/relationships/slideLayout" Target="../slideLayouts/slideLayout1.xml"/></Relationships>
</file>

<file path=ppt/slides/_rels/slide-96.xml.rels><?xml version="1.0" encoding="UTF-8" standalone="yes"?>
<Relationships xmlns="http://schemas.openxmlformats.org/package/2006/relationships"><Relationship Id="rId2" Type="http://schemas.openxmlformats.org/officeDocument/2006/relationships/image" Target="../media/slide.96.jpg"/><Relationship Id="rId1" Type="http://schemas.openxmlformats.org/officeDocument/2006/relationships/slideLayout" Target="../slideLayouts/slideLayout1.xml"/></Relationships>
</file>

<file path=ppt/slides/_rels/slide-97.xml.rels><?xml version="1.0" encoding="UTF-8" standalone="yes"?>
<Relationships xmlns="http://schemas.openxmlformats.org/package/2006/relationships"><Relationship Id="rId2" Type="http://schemas.openxmlformats.org/officeDocument/2006/relationships/image" Target="../media/slide.97.jpg"/><Relationship Id="rId1" Type="http://schemas.openxmlformats.org/officeDocument/2006/relationships/slideLayout" Target="../slideLayouts/slideLayout1.xml"/></Relationships>
</file>

<file path=ppt/slides/_rels/slide-98.xml.rels><?xml version="1.0" encoding="UTF-8" standalone="yes"?>
<Relationships xmlns="http://schemas.openxmlformats.org/package/2006/relationships"><Relationship Id="rId2" Type="http://schemas.openxmlformats.org/officeDocument/2006/relationships/image" Target="../media/slide.98.jpg"/><Relationship Id="rId1" Type="http://schemas.openxmlformats.org/officeDocument/2006/relationships/slideLayout" Target="../slideLayouts/slideLayout1.xml"/></Relationships>
</file>

<file path=ppt/slides/_rels/slide-99.xml.rels><?xml version="1.0" encoding="UTF-8" standalone="yes"?>
<Relationships xmlns="http://schemas.openxmlformats.org/package/2006/relationships"><Relationship Id="rId2" Type="http://schemas.openxmlformats.org/officeDocument/2006/relationships/image" Target="../media/slide.99.jpg"/><Relationship Id="rId1" Type="http://schemas.openxmlformats.org/officeDocument/2006/relationships/slideLayout" Target="../slideLayouts/slideLayout1.xml"/></Relationships>
</file>

<file path=ppt/slides/_rels/slide-10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0.jpg"/><Relationship Id="rId1" Type="http://schemas.openxmlformats.org/officeDocument/2006/relationships/slideLayout" Target="../slideLayouts/slideLayout1.xml"/></Relationships>
</file>

<file path=ppt/slides/_rels/slide-10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1.jpg"/><Relationship Id="rId1" Type="http://schemas.openxmlformats.org/officeDocument/2006/relationships/slideLayout" Target="../slideLayouts/slideLayout1.xml"/></Relationships>
</file>

<file path=ppt/slides/_rels/slide-10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2.jpg"/><Relationship Id="rId1" Type="http://schemas.openxmlformats.org/officeDocument/2006/relationships/slideLayout" Target="../slideLayouts/slideLayout1.xml"/></Relationships>
</file>

<file path=ppt/slides/_rels/slide-10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3.jpg"/><Relationship Id="rId1" Type="http://schemas.openxmlformats.org/officeDocument/2006/relationships/slideLayout" Target="../slideLayouts/slideLayout1.xml"/></Relationships>
</file>

<file path=ppt/slides/_rels/slide-10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4.jpg"/><Relationship Id="rId1" Type="http://schemas.openxmlformats.org/officeDocument/2006/relationships/slideLayout" Target="../slideLayouts/slideLayout1.xml"/></Relationships>
</file>

<file path=ppt/slides/_rels/slide-10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5.jpg"/><Relationship Id="rId1" Type="http://schemas.openxmlformats.org/officeDocument/2006/relationships/slideLayout" Target="../slideLayouts/slideLayout1.xml"/></Relationships>
</file>

<file path=ppt/slides/_rels/slide-10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6.jpg"/><Relationship Id="rId1" Type="http://schemas.openxmlformats.org/officeDocument/2006/relationships/slideLayout" Target="../slideLayouts/slideLayout1.xml"/></Relationships>
</file>

<file path=ppt/slides/_rels/slide-10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7.jpg"/><Relationship Id="rId1" Type="http://schemas.openxmlformats.org/officeDocument/2006/relationships/slideLayout" Target="../slideLayouts/slideLayout1.xml"/></Relationships>
</file>

<file path=ppt/slides/_rels/slide-10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8.jpg"/><Relationship Id="rId1" Type="http://schemas.openxmlformats.org/officeDocument/2006/relationships/slideLayout" Target="../slideLayouts/slideLayout1.xml"/></Relationships>
</file>

<file path=ppt/slides/_rels/slide-10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09.jpg"/><Relationship Id="rId1" Type="http://schemas.openxmlformats.org/officeDocument/2006/relationships/slideLayout" Target="../slideLayouts/slideLayout1.xml"/></Relationships>
</file>

<file path=ppt/slides/_rels/slide-11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0.jpg"/><Relationship Id="rId1" Type="http://schemas.openxmlformats.org/officeDocument/2006/relationships/slideLayout" Target="../slideLayouts/slideLayout1.xml"/></Relationships>
</file>

<file path=ppt/slides/_rels/slide-11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1.jpg"/><Relationship Id="rId1" Type="http://schemas.openxmlformats.org/officeDocument/2006/relationships/slideLayout" Target="../slideLayouts/slideLayout1.xml"/></Relationships>
</file>

<file path=ppt/slides/_rels/slide-11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2.jpg"/><Relationship Id="rId1" Type="http://schemas.openxmlformats.org/officeDocument/2006/relationships/slideLayout" Target="../slideLayouts/slideLayout1.xml"/></Relationships>
</file>

<file path=ppt/slides/_rels/slide-11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3.jpg"/><Relationship Id="rId1" Type="http://schemas.openxmlformats.org/officeDocument/2006/relationships/slideLayout" Target="../slideLayouts/slideLayout1.xml"/></Relationships>
</file>

<file path=ppt/slides/_rels/slide-11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4.jpg"/><Relationship Id="rId1" Type="http://schemas.openxmlformats.org/officeDocument/2006/relationships/slideLayout" Target="../slideLayouts/slideLayout1.xml"/></Relationships>
</file>

<file path=ppt/slides/_rels/slide-11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5.jpg"/><Relationship Id="rId1" Type="http://schemas.openxmlformats.org/officeDocument/2006/relationships/slideLayout" Target="../slideLayouts/slideLayout1.xml"/></Relationships>
</file>

<file path=ppt/slides/_rels/slide-11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6.jpg"/><Relationship Id="rId1" Type="http://schemas.openxmlformats.org/officeDocument/2006/relationships/slideLayout" Target="../slideLayouts/slideLayout1.xml"/></Relationships>
</file>

<file path=ppt/slides/_rels/slide-11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7.jpg"/><Relationship Id="rId1" Type="http://schemas.openxmlformats.org/officeDocument/2006/relationships/slideLayout" Target="../slideLayouts/slideLayout1.xml"/></Relationships>
</file>

<file path=ppt/slides/_rels/slide-11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8.jpg"/><Relationship Id="rId1" Type="http://schemas.openxmlformats.org/officeDocument/2006/relationships/slideLayout" Target="../slideLayouts/slideLayout1.xml"/></Relationships>
</file>

<file path=ppt/slides/_rels/slide-11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19.jpg"/><Relationship Id="rId1" Type="http://schemas.openxmlformats.org/officeDocument/2006/relationships/slideLayout" Target="../slideLayouts/slideLayout1.xml"/></Relationships>
</file>

<file path=ppt/slides/_rels/slide-12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0.jpg"/><Relationship Id="rId1" Type="http://schemas.openxmlformats.org/officeDocument/2006/relationships/slideLayout" Target="../slideLayouts/slideLayout1.xml"/></Relationships>
</file>

<file path=ppt/slides/_rels/slide-12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1.jpg"/><Relationship Id="rId1" Type="http://schemas.openxmlformats.org/officeDocument/2006/relationships/slideLayout" Target="../slideLayouts/slideLayout1.xml"/></Relationships>
</file>

<file path=ppt/slides/_rels/slide-12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2.jpg"/><Relationship Id="rId1" Type="http://schemas.openxmlformats.org/officeDocument/2006/relationships/slideLayout" Target="../slideLayouts/slideLayout1.xml"/></Relationships>
</file>

<file path=ppt/slides/_rels/slide-12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3.jpg"/><Relationship Id="rId1" Type="http://schemas.openxmlformats.org/officeDocument/2006/relationships/slideLayout" Target="../slideLayouts/slideLayout1.xml"/></Relationships>
</file>

<file path=ppt/slides/_rels/slide-12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4.jpg"/><Relationship Id="rId1" Type="http://schemas.openxmlformats.org/officeDocument/2006/relationships/slideLayout" Target="../slideLayouts/slideLayout1.xml"/></Relationships>
</file>

<file path=ppt/slides/_rels/slide-12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5.jpg"/><Relationship Id="rId1" Type="http://schemas.openxmlformats.org/officeDocument/2006/relationships/slideLayout" Target="../slideLayouts/slideLayout1.xml"/></Relationships>
</file>

<file path=ppt/slides/_rels/slide-12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6.jpg"/><Relationship Id="rId1" Type="http://schemas.openxmlformats.org/officeDocument/2006/relationships/slideLayout" Target="../slideLayouts/slideLayout1.xml"/></Relationships>
</file>

<file path=ppt/slides/_rels/slide-12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7.jpg"/><Relationship Id="rId1" Type="http://schemas.openxmlformats.org/officeDocument/2006/relationships/slideLayout" Target="../slideLayouts/slideLayout1.xml"/></Relationships>
</file>

<file path=ppt/slides/_rels/slide-12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8.jpg"/><Relationship Id="rId1" Type="http://schemas.openxmlformats.org/officeDocument/2006/relationships/slideLayout" Target="../slideLayouts/slideLayout1.xml"/></Relationships>
</file>

<file path=ppt/slides/_rels/slide-12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29.jpg"/><Relationship Id="rId1" Type="http://schemas.openxmlformats.org/officeDocument/2006/relationships/slideLayout" Target="../slideLayouts/slideLayout1.xml"/></Relationships>
</file>

<file path=ppt/slides/_rels/slide-13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0.jpg"/><Relationship Id="rId1" Type="http://schemas.openxmlformats.org/officeDocument/2006/relationships/slideLayout" Target="../slideLayouts/slideLayout1.xml"/></Relationships>
</file>

<file path=ppt/slides/_rels/slide-13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1.jpg"/><Relationship Id="rId1" Type="http://schemas.openxmlformats.org/officeDocument/2006/relationships/slideLayout" Target="../slideLayouts/slideLayout1.xml"/></Relationships>
</file>

<file path=ppt/slides/_rels/slide-13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2.jpg"/><Relationship Id="rId1" Type="http://schemas.openxmlformats.org/officeDocument/2006/relationships/slideLayout" Target="../slideLayouts/slideLayout1.xml"/></Relationships>
</file>

<file path=ppt/slides/_rels/slide-13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3.jpg"/><Relationship Id="rId1" Type="http://schemas.openxmlformats.org/officeDocument/2006/relationships/slideLayout" Target="../slideLayouts/slideLayout1.xml"/></Relationships>
</file>

<file path=ppt/slides/_rels/slide-13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4.jpg"/><Relationship Id="rId1" Type="http://schemas.openxmlformats.org/officeDocument/2006/relationships/slideLayout" Target="../slideLayouts/slideLayout1.xml"/></Relationships>
</file>

<file path=ppt/slides/_rels/slide-13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5.jpg"/><Relationship Id="rId1" Type="http://schemas.openxmlformats.org/officeDocument/2006/relationships/slideLayout" Target="../slideLayouts/slideLayout1.xml"/></Relationships>
</file>

<file path=ppt/slides/_rels/slide-13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6.jpg"/><Relationship Id="rId1" Type="http://schemas.openxmlformats.org/officeDocument/2006/relationships/slideLayout" Target="../slideLayouts/slideLayout1.xml"/></Relationships>
</file>

<file path=ppt/slides/_rels/slide-13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7.jpg"/><Relationship Id="rId1" Type="http://schemas.openxmlformats.org/officeDocument/2006/relationships/slideLayout" Target="../slideLayouts/slideLayout1.xml"/></Relationships>
</file>

<file path=ppt/slides/_rels/slide-13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8.jpg"/><Relationship Id="rId1" Type="http://schemas.openxmlformats.org/officeDocument/2006/relationships/slideLayout" Target="../slideLayouts/slideLayout1.xml"/></Relationships>
</file>

<file path=ppt/slides/_rels/slide-13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39.jpg"/><Relationship Id="rId1" Type="http://schemas.openxmlformats.org/officeDocument/2006/relationships/slideLayout" Target="../slideLayouts/slideLayout1.xml"/></Relationships>
</file>

<file path=ppt/slides/_rels/slide-14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0.jpg"/><Relationship Id="rId1" Type="http://schemas.openxmlformats.org/officeDocument/2006/relationships/slideLayout" Target="../slideLayouts/slideLayout1.xml"/></Relationships>
</file>

<file path=ppt/slides/_rels/slide-14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1.jpg"/><Relationship Id="rId1" Type="http://schemas.openxmlformats.org/officeDocument/2006/relationships/slideLayout" Target="../slideLayouts/slideLayout1.xml"/></Relationships>
</file>

<file path=ppt/slides/_rels/slide-14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2.jpg"/><Relationship Id="rId1" Type="http://schemas.openxmlformats.org/officeDocument/2006/relationships/slideLayout" Target="../slideLayouts/slideLayout1.xml"/></Relationships>
</file>

<file path=ppt/slides/_rels/slide-14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3.jpg"/><Relationship Id="rId1" Type="http://schemas.openxmlformats.org/officeDocument/2006/relationships/slideLayout" Target="../slideLayouts/slideLayout1.xml"/></Relationships>
</file>

<file path=ppt/slides/_rels/slide-14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4.jpg"/><Relationship Id="rId1" Type="http://schemas.openxmlformats.org/officeDocument/2006/relationships/slideLayout" Target="../slideLayouts/slideLayout1.xml"/></Relationships>
</file>

<file path=ppt/slides/_rels/slide-14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5.jpg"/><Relationship Id="rId1" Type="http://schemas.openxmlformats.org/officeDocument/2006/relationships/slideLayout" Target="../slideLayouts/slideLayout1.xml"/></Relationships>
</file>

<file path=ppt/slides/_rels/slide-14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6.jpg"/><Relationship Id="rId1" Type="http://schemas.openxmlformats.org/officeDocument/2006/relationships/slideLayout" Target="../slideLayouts/slideLayout1.xml"/></Relationships>
</file>

<file path=ppt/slides/_rels/slide-14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7.jpg"/><Relationship Id="rId1" Type="http://schemas.openxmlformats.org/officeDocument/2006/relationships/slideLayout" Target="../slideLayouts/slideLayout1.xml"/></Relationships>
</file>

<file path=ppt/slides/_rels/slide-14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8.jpg"/><Relationship Id="rId1" Type="http://schemas.openxmlformats.org/officeDocument/2006/relationships/slideLayout" Target="../slideLayouts/slideLayout1.xml"/></Relationships>
</file>

<file path=ppt/slides/_rels/slide-14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49.jpg"/><Relationship Id="rId1" Type="http://schemas.openxmlformats.org/officeDocument/2006/relationships/slideLayout" Target="../slideLayouts/slideLayout1.xml"/></Relationships>
</file>

<file path=ppt/slides/_rels/slide-15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0.jpg"/><Relationship Id="rId1" Type="http://schemas.openxmlformats.org/officeDocument/2006/relationships/slideLayout" Target="../slideLayouts/slideLayout1.xml"/></Relationships>
</file>

<file path=ppt/slides/_rels/slide-15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1.jpg"/><Relationship Id="rId1" Type="http://schemas.openxmlformats.org/officeDocument/2006/relationships/slideLayout" Target="../slideLayouts/slideLayout1.xml"/></Relationships>
</file>

<file path=ppt/slides/_rels/slide-15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2.jpg"/><Relationship Id="rId1" Type="http://schemas.openxmlformats.org/officeDocument/2006/relationships/slideLayout" Target="../slideLayouts/slideLayout1.xml"/></Relationships>
</file>

<file path=ppt/slides/_rels/slide-15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3.jpg"/><Relationship Id="rId1" Type="http://schemas.openxmlformats.org/officeDocument/2006/relationships/slideLayout" Target="../slideLayouts/slideLayout1.xml"/></Relationships>
</file>

<file path=ppt/slides/_rels/slide-15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4.jpg"/><Relationship Id="rId1" Type="http://schemas.openxmlformats.org/officeDocument/2006/relationships/slideLayout" Target="../slideLayouts/slideLayout1.xml"/></Relationships>
</file>

<file path=ppt/slides/_rels/slide-15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5.jpg"/><Relationship Id="rId1" Type="http://schemas.openxmlformats.org/officeDocument/2006/relationships/slideLayout" Target="../slideLayouts/slideLayout1.xml"/></Relationships>
</file>

<file path=ppt/slides/_rels/slide-15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6.jpg"/><Relationship Id="rId1" Type="http://schemas.openxmlformats.org/officeDocument/2006/relationships/slideLayout" Target="../slideLayouts/slideLayout1.xml"/></Relationships>
</file>

<file path=ppt/slides/_rels/slide-15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7.jpg"/><Relationship Id="rId1" Type="http://schemas.openxmlformats.org/officeDocument/2006/relationships/slideLayout" Target="../slideLayouts/slideLayout1.xml"/></Relationships>
</file>

<file path=ppt/slides/_rels/slide-15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8.jpg"/><Relationship Id="rId1" Type="http://schemas.openxmlformats.org/officeDocument/2006/relationships/slideLayout" Target="../slideLayouts/slideLayout1.xml"/></Relationships>
</file>

<file path=ppt/slides/_rels/slide-15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59.jpg"/><Relationship Id="rId1" Type="http://schemas.openxmlformats.org/officeDocument/2006/relationships/slideLayout" Target="../slideLayouts/slideLayout1.xml"/></Relationships>
</file>

<file path=ppt/slides/_rels/slide-16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0.jpg"/><Relationship Id="rId1" Type="http://schemas.openxmlformats.org/officeDocument/2006/relationships/slideLayout" Target="../slideLayouts/slideLayout1.xml"/></Relationships>
</file>

<file path=ppt/slides/_rels/slide-16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1.jpg"/><Relationship Id="rId1" Type="http://schemas.openxmlformats.org/officeDocument/2006/relationships/slideLayout" Target="../slideLayouts/slideLayout1.xml"/></Relationships>
</file>

<file path=ppt/slides/_rels/slide-16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2.jpg"/><Relationship Id="rId1" Type="http://schemas.openxmlformats.org/officeDocument/2006/relationships/slideLayout" Target="../slideLayouts/slideLayout1.xml"/></Relationships>
</file>

<file path=ppt/slides/_rels/slide-16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3.jpg"/><Relationship Id="rId1" Type="http://schemas.openxmlformats.org/officeDocument/2006/relationships/slideLayout" Target="../slideLayouts/slideLayout1.xml"/></Relationships>
</file>

<file path=ppt/slides/_rels/slide-16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4.jpg"/><Relationship Id="rId1" Type="http://schemas.openxmlformats.org/officeDocument/2006/relationships/slideLayout" Target="../slideLayouts/slideLayout1.xml"/></Relationships>
</file>

<file path=ppt/slides/_rels/slide-16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5.jpg"/><Relationship Id="rId1" Type="http://schemas.openxmlformats.org/officeDocument/2006/relationships/slideLayout" Target="../slideLayouts/slideLayout1.xml"/></Relationships>
</file>

<file path=ppt/slides/_rels/slide-16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6.jpg"/><Relationship Id="rId1" Type="http://schemas.openxmlformats.org/officeDocument/2006/relationships/slideLayout" Target="../slideLayouts/slideLayout1.xml"/></Relationships>
</file>

<file path=ppt/slides/_rels/slide-16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7.jpg"/><Relationship Id="rId1" Type="http://schemas.openxmlformats.org/officeDocument/2006/relationships/slideLayout" Target="../slideLayouts/slideLayout1.xml"/></Relationships>
</file>

<file path=ppt/slides/_rels/slide-16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8.jpg"/><Relationship Id="rId1" Type="http://schemas.openxmlformats.org/officeDocument/2006/relationships/slideLayout" Target="../slideLayouts/slideLayout1.xml"/></Relationships>
</file>

<file path=ppt/slides/_rels/slide-16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69.jpg"/><Relationship Id="rId1" Type="http://schemas.openxmlformats.org/officeDocument/2006/relationships/slideLayout" Target="../slideLayouts/slideLayout1.xml"/></Relationships>
</file>

<file path=ppt/slides/_rels/slide-17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0.jpg"/><Relationship Id="rId1" Type="http://schemas.openxmlformats.org/officeDocument/2006/relationships/slideLayout" Target="../slideLayouts/slideLayout1.xml"/></Relationships>
</file>

<file path=ppt/slides/_rels/slide-17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1.jpg"/><Relationship Id="rId1" Type="http://schemas.openxmlformats.org/officeDocument/2006/relationships/slideLayout" Target="../slideLayouts/slideLayout1.xml"/></Relationships>
</file>

<file path=ppt/slides/_rels/slide-17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2.jpg"/><Relationship Id="rId1" Type="http://schemas.openxmlformats.org/officeDocument/2006/relationships/slideLayout" Target="../slideLayouts/slideLayout1.xml"/></Relationships>
</file>

<file path=ppt/slides/_rels/slide-17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3.jpg"/><Relationship Id="rId1" Type="http://schemas.openxmlformats.org/officeDocument/2006/relationships/slideLayout" Target="../slideLayouts/slideLayout1.xml"/></Relationships>
</file>

<file path=ppt/slides/_rels/slide-17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4.jpg"/><Relationship Id="rId1" Type="http://schemas.openxmlformats.org/officeDocument/2006/relationships/slideLayout" Target="../slideLayouts/slideLayout1.xml"/></Relationships>
</file>

<file path=ppt/slides/_rels/slide-17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5.jpg"/><Relationship Id="rId1" Type="http://schemas.openxmlformats.org/officeDocument/2006/relationships/slideLayout" Target="../slideLayouts/slideLayout1.xml"/></Relationships>
</file>

<file path=ppt/slides/_rels/slide-17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6.jpg"/><Relationship Id="rId1" Type="http://schemas.openxmlformats.org/officeDocument/2006/relationships/slideLayout" Target="../slideLayouts/slideLayout1.xml"/></Relationships>
</file>

<file path=ppt/slides/_rels/slide-17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7.jpg"/><Relationship Id="rId1" Type="http://schemas.openxmlformats.org/officeDocument/2006/relationships/slideLayout" Target="../slideLayouts/slideLayout1.xml"/></Relationships>
</file>

<file path=ppt/slides/_rels/slide-17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8.jpg"/><Relationship Id="rId1" Type="http://schemas.openxmlformats.org/officeDocument/2006/relationships/slideLayout" Target="../slideLayouts/slideLayout1.xml"/></Relationships>
</file>

<file path=ppt/slides/_rels/slide-17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79.jpg"/><Relationship Id="rId1" Type="http://schemas.openxmlformats.org/officeDocument/2006/relationships/slideLayout" Target="../slideLayouts/slideLayout1.xml"/></Relationships>
</file>

<file path=ppt/slides/_rels/slide-18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0.jpg"/><Relationship Id="rId1" Type="http://schemas.openxmlformats.org/officeDocument/2006/relationships/slideLayout" Target="../slideLayouts/slideLayout1.xml"/></Relationships>
</file>

<file path=ppt/slides/_rels/slide-18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1.jpg"/><Relationship Id="rId1" Type="http://schemas.openxmlformats.org/officeDocument/2006/relationships/slideLayout" Target="../slideLayouts/slideLayout1.xml"/></Relationships>
</file>

<file path=ppt/slides/_rels/slide-18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2.jpg"/><Relationship Id="rId1" Type="http://schemas.openxmlformats.org/officeDocument/2006/relationships/slideLayout" Target="../slideLayouts/slideLayout1.xml"/></Relationships>
</file>

<file path=ppt/slides/_rels/slide-18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3.jpg"/><Relationship Id="rId1" Type="http://schemas.openxmlformats.org/officeDocument/2006/relationships/slideLayout" Target="../slideLayouts/slideLayout1.xml"/></Relationships>
</file>

<file path=ppt/slides/_rels/slide-18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4.jpg"/><Relationship Id="rId1" Type="http://schemas.openxmlformats.org/officeDocument/2006/relationships/slideLayout" Target="../slideLayouts/slideLayout1.xml"/></Relationships>
</file>

<file path=ppt/slides/_rels/slide-18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5.jpg"/><Relationship Id="rId1" Type="http://schemas.openxmlformats.org/officeDocument/2006/relationships/slideLayout" Target="../slideLayouts/slideLayout1.xml"/></Relationships>
</file>

<file path=ppt/slides/_rels/slide-18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6.jpg"/><Relationship Id="rId1" Type="http://schemas.openxmlformats.org/officeDocument/2006/relationships/slideLayout" Target="../slideLayouts/slideLayout1.xml"/></Relationships>
</file>

<file path=ppt/slides/_rels/slide-18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7.jpg"/><Relationship Id="rId1" Type="http://schemas.openxmlformats.org/officeDocument/2006/relationships/slideLayout" Target="../slideLayouts/slideLayout1.xml"/></Relationships>
</file>

<file path=ppt/slides/_rels/slide-18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8.jpg"/><Relationship Id="rId1" Type="http://schemas.openxmlformats.org/officeDocument/2006/relationships/slideLayout" Target="../slideLayouts/slideLayout1.xml"/></Relationships>
</file>

<file path=ppt/slides/_rels/slide-18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89.jpg"/><Relationship Id="rId1" Type="http://schemas.openxmlformats.org/officeDocument/2006/relationships/slideLayout" Target="../slideLayouts/slideLayout1.xml"/></Relationships>
</file>

<file path=ppt/slides/_rels/slide-190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0.jpg"/><Relationship Id="rId1" Type="http://schemas.openxmlformats.org/officeDocument/2006/relationships/slideLayout" Target="../slideLayouts/slideLayout1.xml"/></Relationships>
</file>

<file path=ppt/slides/_rels/slide-191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1.jpg"/><Relationship Id="rId1" Type="http://schemas.openxmlformats.org/officeDocument/2006/relationships/slideLayout" Target="../slideLayouts/slideLayout1.xml"/></Relationships>
</file>

<file path=ppt/slides/_rels/slide-192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2.jpg"/><Relationship Id="rId1" Type="http://schemas.openxmlformats.org/officeDocument/2006/relationships/slideLayout" Target="../slideLayouts/slideLayout1.xml"/></Relationships>
</file>

<file path=ppt/slides/_rels/slide-193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3.jpg"/><Relationship Id="rId1" Type="http://schemas.openxmlformats.org/officeDocument/2006/relationships/slideLayout" Target="../slideLayouts/slideLayout1.xml"/></Relationships>
</file>

<file path=ppt/slides/_rels/slide-194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4.jpg"/><Relationship Id="rId1" Type="http://schemas.openxmlformats.org/officeDocument/2006/relationships/slideLayout" Target="../slideLayouts/slideLayout1.xml"/></Relationships>
</file>

<file path=ppt/slides/_rels/slide-195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5.jpg"/><Relationship Id="rId1" Type="http://schemas.openxmlformats.org/officeDocument/2006/relationships/slideLayout" Target="../slideLayouts/slideLayout1.xml"/></Relationships>
</file>

<file path=ppt/slides/_rels/slide-196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6.jpg"/><Relationship Id="rId1" Type="http://schemas.openxmlformats.org/officeDocument/2006/relationships/slideLayout" Target="../slideLayouts/slideLayout1.xml"/></Relationships>
</file>

<file path=ppt/slides/_rels/slide-197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7.jpg"/><Relationship Id="rId1" Type="http://schemas.openxmlformats.org/officeDocument/2006/relationships/slideLayout" Target="../slideLayouts/slideLayout1.xml"/></Relationships>
</file>

<file path=ppt/slides/_rels/slide-198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8.jpg"/><Relationship Id="rId1" Type="http://schemas.openxmlformats.org/officeDocument/2006/relationships/slideLayout" Target="../slideLayouts/slideLayout1.xml"/></Relationships>
</file>

<file path=ppt/slides/_rels/slide-199.xml.rels><?xml version="1.0" encoding="UTF-8" standalone="yes"?>
<Relationships xmlns="http://schemas.openxmlformats.org/package/2006/relationships"><Relationship Id="rId2" Type="http://schemas.openxmlformats.org/officeDocument/2006/relationships/image" Target="../media/slide.199.jpg"/><Relationship Id="rId1" Type="http://schemas.openxmlformats.org/officeDocument/2006/relationships/slideLayout" Target="../slideLayouts/slideLayout1.xml"/></Relationships>
</file>

<file path=ppt/slides/_rels/slide-200.xml.rels><?xml version="1.0" encoding="UTF-8" standalone="yes"?>
<Relationships xmlns="http://schemas.openxmlformats.org/package/2006/relationships"><Relationship Id="rId2" Type="http://schemas.openxmlformats.org/officeDocument/2006/relationships/image" Target="../media/slide.200.jpg"/><Relationship Id="rId1" Type="http://schemas.openxmlformats.org/officeDocument/2006/relationships/slideLayout" Target="../slideLayouts/slideLayout1.xml"/></Relationships>
</file>

<file path=ppt/slides/_rels/slide1.xml.rels><?xml version="1.0" encoding="UTF-8" standalone="yes"?>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-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1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-2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32986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0</Words>
  <Application>Microsoft Office PowerPoint</Application>
  <PresentationFormat>On-screen Show (4:3)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Alireza Shafaei</dc:creator>
  <cp:lastModifiedBy>Alireza Shafaei</cp:lastModifiedBy>
  <cp:revision>3</cp:revision>
  <dcterms:created xsi:type="dcterms:W3CDTF">2016-01-27T22:24:44Z</dcterms:created>
  <dcterms:modified xsi:type="dcterms:W3CDTF">2016-01-27T22:41:53Z</dcterms:modified>
</cp:coreProperties>
</file>