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11" r:id="rId3"/>
    <p:sldId id="307" r:id="rId4"/>
    <p:sldId id="308" r:id="rId5"/>
    <p:sldId id="316" r:id="rId6"/>
    <p:sldId id="309" r:id="rId7"/>
    <p:sldId id="310" r:id="rId8"/>
    <p:sldId id="314" r:id="rId9"/>
    <p:sldId id="317" r:id="rId10"/>
    <p:sldId id="300" r:id="rId11"/>
    <p:sldId id="335" r:id="rId12"/>
    <p:sldId id="392" r:id="rId13"/>
    <p:sldId id="339" r:id="rId14"/>
    <p:sldId id="340" r:id="rId15"/>
    <p:sldId id="341" r:id="rId16"/>
    <p:sldId id="342" r:id="rId17"/>
    <p:sldId id="343" r:id="rId18"/>
    <p:sldId id="344" r:id="rId19"/>
    <p:sldId id="385" r:id="rId20"/>
    <p:sldId id="345" r:id="rId21"/>
    <p:sldId id="346" r:id="rId22"/>
    <p:sldId id="347" r:id="rId23"/>
    <p:sldId id="348" r:id="rId24"/>
    <p:sldId id="349" r:id="rId25"/>
    <p:sldId id="350" r:id="rId26"/>
    <p:sldId id="351" r:id="rId27"/>
    <p:sldId id="352" r:id="rId28"/>
    <p:sldId id="353" r:id="rId29"/>
    <p:sldId id="354" r:id="rId30"/>
    <p:sldId id="355" r:id="rId31"/>
    <p:sldId id="356" r:id="rId32"/>
    <p:sldId id="358" r:id="rId33"/>
    <p:sldId id="362" r:id="rId34"/>
    <p:sldId id="359" r:id="rId35"/>
    <p:sldId id="361" r:id="rId36"/>
    <p:sldId id="363" r:id="rId37"/>
    <p:sldId id="364" r:id="rId38"/>
    <p:sldId id="366" r:id="rId39"/>
    <p:sldId id="365" r:id="rId40"/>
    <p:sldId id="367" r:id="rId41"/>
    <p:sldId id="368" r:id="rId42"/>
    <p:sldId id="369" r:id="rId43"/>
    <p:sldId id="372" r:id="rId44"/>
    <p:sldId id="371" r:id="rId45"/>
    <p:sldId id="373" r:id="rId46"/>
    <p:sldId id="374" r:id="rId47"/>
    <p:sldId id="375" r:id="rId48"/>
    <p:sldId id="376" r:id="rId49"/>
    <p:sldId id="377" r:id="rId50"/>
    <p:sldId id="378" r:id="rId51"/>
    <p:sldId id="379" r:id="rId52"/>
    <p:sldId id="380" r:id="rId53"/>
    <p:sldId id="381" r:id="rId54"/>
    <p:sldId id="382" r:id="rId55"/>
    <p:sldId id="383" r:id="rId56"/>
    <p:sldId id="384" r:id="rId57"/>
    <p:sldId id="386" r:id="rId58"/>
    <p:sldId id="387" r:id="rId59"/>
    <p:sldId id="388" r:id="rId60"/>
    <p:sldId id="389" r:id="rId61"/>
    <p:sldId id="390" r:id="rId62"/>
    <p:sldId id="391" r:id="rId63"/>
    <p:sldId id="393" r:id="rId64"/>
    <p:sldId id="337" r:id="rId65"/>
    <p:sldId id="333" r:id="rId66"/>
    <p:sldId id="394" r:id="rId67"/>
    <p:sldId id="395" r:id="rId68"/>
    <p:sldId id="396" r:id="rId69"/>
    <p:sldId id="397" r:id="rId70"/>
    <p:sldId id="398" r:id="rId71"/>
    <p:sldId id="399" r:id="rId72"/>
    <p:sldId id="400" r:id="rId73"/>
    <p:sldId id="401" r:id="rId74"/>
    <p:sldId id="402" r:id="rId75"/>
    <p:sldId id="403" r:id="rId76"/>
    <p:sldId id="404" r:id="rId77"/>
    <p:sldId id="405" r:id="rId78"/>
    <p:sldId id="406" r:id="rId79"/>
    <p:sldId id="407" r:id="rId80"/>
    <p:sldId id="408" r:id="rId81"/>
    <p:sldId id="411" r:id="rId82"/>
    <p:sldId id="412" r:id="rId83"/>
    <p:sldId id="413" r:id="rId84"/>
    <p:sldId id="414" r:id="rId85"/>
    <p:sldId id="415" r:id="rId86"/>
    <p:sldId id="416" r:id="rId87"/>
    <p:sldId id="417" r:id="rId88"/>
    <p:sldId id="418" r:id="rId89"/>
    <p:sldId id="419" r:id="rId90"/>
    <p:sldId id="420" r:id="rId91"/>
    <p:sldId id="421" r:id="rId92"/>
    <p:sldId id="422" r:id="rId93"/>
    <p:sldId id="423" r:id="rId94"/>
    <p:sldId id="424" r:id="rId95"/>
    <p:sldId id="425" r:id="rId96"/>
    <p:sldId id="426" r:id="rId97"/>
    <p:sldId id="427" r:id="rId98"/>
    <p:sldId id="428" r:id="rId99"/>
    <p:sldId id="429" r:id="rId100"/>
    <p:sldId id="430" r:id="rId101"/>
    <p:sldId id="431" r:id="rId102"/>
    <p:sldId id="338" r:id="rId103"/>
    <p:sldId id="334" r:id="rId104"/>
    <p:sldId id="432" r:id="rId105"/>
    <p:sldId id="433" r:id="rId106"/>
    <p:sldId id="434" r:id="rId107"/>
    <p:sldId id="435" r:id="rId108"/>
    <p:sldId id="436" r:id="rId109"/>
    <p:sldId id="437" r:id="rId110"/>
    <p:sldId id="438" r:id="rId111"/>
    <p:sldId id="439" r:id="rId112"/>
    <p:sldId id="440" r:id="rId113"/>
    <p:sldId id="441" r:id="rId114"/>
    <p:sldId id="443" r:id="rId115"/>
    <p:sldId id="444" r:id="rId116"/>
    <p:sldId id="445" r:id="rId117"/>
    <p:sldId id="446" r:id="rId118"/>
    <p:sldId id="447" r:id="rId119"/>
    <p:sldId id="448" r:id="rId120"/>
    <p:sldId id="449" r:id="rId121"/>
    <p:sldId id="450" r:id="rId122"/>
    <p:sldId id="451" r:id="rId123"/>
    <p:sldId id="452" r:id="rId124"/>
    <p:sldId id="453" r:id="rId125"/>
    <p:sldId id="454" r:id="rId126"/>
    <p:sldId id="329" r:id="rId127"/>
    <p:sldId id="410" r:id="rId128"/>
    <p:sldId id="460" r:id="rId129"/>
    <p:sldId id="461" r:id="rId130"/>
    <p:sldId id="462" r:id="rId131"/>
    <p:sldId id="463" r:id="rId132"/>
    <p:sldId id="464" r:id="rId133"/>
    <p:sldId id="465" r:id="rId134"/>
    <p:sldId id="466" r:id="rId135"/>
    <p:sldId id="467" r:id="rId136"/>
    <p:sldId id="468" r:id="rId137"/>
    <p:sldId id="469" r:id="rId138"/>
    <p:sldId id="470" r:id="rId139"/>
    <p:sldId id="506" r:id="rId140"/>
    <p:sldId id="471" r:id="rId141"/>
    <p:sldId id="472" r:id="rId142"/>
    <p:sldId id="473" r:id="rId143"/>
    <p:sldId id="474" r:id="rId144"/>
    <p:sldId id="475" r:id="rId145"/>
    <p:sldId id="476" r:id="rId146"/>
    <p:sldId id="477" r:id="rId147"/>
    <p:sldId id="478" r:id="rId148"/>
    <p:sldId id="479" r:id="rId149"/>
    <p:sldId id="480" r:id="rId150"/>
    <p:sldId id="481" r:id="rId151"/>
    <p:sldId id="482" r:id="rId152"/>
    <p:sldId id="483" r:id="rId153"/>
    <p:sldId id="484" r:id="rId154"/>
    <p:sldId id="485" r:id="rId155"/>
    <p:sldId id="486" r:id="rId156"/>
    <p:sldId id="487" r:id="rId157"/>
    <p:sldId id="488" r:id="rId158"/>
    <p:sldId id="489" r:id="rId159"/>
    <p:sldId id="490" r:id="rId160"/>
    <p:sldId id="491" r:id="rId161"/>
    <p:sldId id="492" r:id="rId162"/>
    <p:sldId id="493" r:id="rId163"/>
    <p:sldId id="494" r:id="rId164"/>
    <p:sldId id="495" r:id="rId165"/>
    <p:sldId id="496" r:id="rId166"/>
    <p:sldId id="497" r:id="rId167"/>
    <p:sldId id="498" r:id="rId168"/>
    <p:sldId id="499" r:id="rId169"/>
    <p:sldId id="500" r:id="rId170"/>
    <p:sldId id="501" r:id="rId171"/>
    <p:sldId id="502" r:id="rId172"/>
    <p:sldId id="503" r:id="rId173"/>
    <p:sldId id="504" r:id="rId174"/>
    <p:sldId id="505" r:id="rId175"/>
    <p:sldId id="507" r:id="rId176"/>
    <p:sldId id="508" r:id="rId177"/>
    <p:sldId id="509" r:id="rId178"/>
    <p:sldId id="510" r:id="rId179"/>
    <p:sldId id="511" r:id="rId180"/>
    <p:sldId id="512" r:id="rId181"/>
    <p:sldId id="513" r:id="rId182"/>
    <p:sldId id="514" r:id="rId183"/>
    <p:sldId id="515" r:id="rId184"/>
    <p:sldId id="516" r:id="rId185"/>
    <p:sldId id="517" r:id="rId186"/>
    <p:sldId id="518" r:id="rId187"/>
    <p:sldId id="519" r:id="rId188"/>
    <p:sldId id="520" r:id="rId189"/>
    <p:sldId id="409" r:id="rId190"/>
    <p:sldId id="322" r:id="rId191"/>
    <p:sldId id="324" r:id="rId192"/>
    <p:sldId id="325" r:id="rId193"/>
    <p:sldId id="326" r:id="rId194"/>
    <p:sldId id="327" r:id="rId195"/>
    <p:sldId id="328" r:id="rId196"/>
    <p:sldId id="332" r:id="rId197"/>
    <p:sldId id="330" r:id="rId198"/>
    <p:sldId id="331" r:id="rId199"/>
    <p:sldId id="312" r:id="rId200"/>
    <p:sldId id="313" r:id="rId201"/>
    <p:sldId id="315" r:id="rId202"/>
    <p:sldId id="301" r:id="rId203"/>
    <p:sldId id="282" r:id="rId204"/>
    <p:sldId id="257" r:id="rId205"/>
    <p:sldId id="258" r:id="rId206"/>
    <p:sldId id="259" r:id="rId207"/>
    <p:sldId id="260" r:id="rId208"/>
    <p:sldId id="261" r:id="rId209"/>
    <p:sldId id="262" r:id="rId210"/>
    <p:sldId id="318" r:id="rId211"/>
    <p:sldId id="263" r:id="rId212"/>
    <p:sldId id="264" r:id="rId213"/>
    <p:sldId id="265" r:id="rId214"/>
    <p:sldId id="266" r:id="rId215"/>
    <p:sldId id="267" r:id="rId216"/>
    <p:sldId id="268" r:id="rId217"/>
    <p:sldId id="269" r:id="rId218"/>
    <p:sldId id="270" r:id="rId219"/>
    <p:sldId id="271" r:id="rId220"/>
    <p:sldId id="285" r:id="rId221"/>
    <p:sldId id="272" r:id="rId222"/>
    <p:sldId id="273" r:id="rId223"/>
    <p:sldId id="274" r:id="rId224"/>
    <p:sldId id="275" r:id="rId225"/>
    <p:sldId id="276" r:id="rId226"/>
    <p:sldId id="286" r:id="rId227"/>
    <p:sldId id="277" r:id="rId228"/>
    <p:sldId id="278" r:id="rId229"/>
    <p:sldId id="279" r:id="rId230"/>
    <p:sldId id="280" r:id="rId231"/>
    <p:sldId id="281" r:id="rId232"/>
    <p:sldId id="288" r:id="rId233"/>
    <p:sldId id="289" r:id="rId234"/>
    <p:sldId id="290" r:id="rId235"/>
    <p:sldId id="291" r:id="rId236"/>
    <p:sldId id="292" r:id="rId237"/>
    <p:sldId id="293" r:id="rId238"/>
    <p:sldId id="294" r:id="rId239"/>
    <p:sldId id="295" r:id="rId240"/>
    <p:sldId id="296" r:id="rId241"/>
    <p:sldId id="297" r:id="rId242"/>
    <p:sldId id="298" r:id="rId243"/>
    <p:sldId id="299" r:id="rId244"/>
    <p:sldId id="319" r:id="rId245"/>
    <p:sldId id="320" r:id="rId246"/>
    <p:sldId id="321" r:id="rId247"/>
    <p:sldId id="302" r:id="rId248"/>
    <p:sldId id="303" r:id="rId249"/>
    <p:sldId id="304" r:id="rId250"/>
    <p:sldId id="521" r:id="rId251"/>
    <p:sldId id="522" r:id="rId252"/>
    <p:sldId id="523" r:id="rId253"/>
    <p:sldId id="524" r:id="rId254"/>
    <p:sldId id="525" r:id="rId255"/>
    <p:sldId id="526" r:id="rId256"/>
    <p:sldId id="527" r:id="rId257"/>
    <p:sldId id="528" r:id="rId258"/>
    <p:sldId id="529" r:id="rId259"/>
    <p:sldId id="530" r:id="rId260"/>
    <p:sldId id="531" r:id="rId261"/>
    <p:sldId id="532" r:id="rId262"/>
    <p:sldId id="533" r:id="rId263"/>
    <p:sldId id="534" r:id="rId264"/>
    <p:sldId id="535" r:id="rId265"/>
    <p:sldId id="537" r:id="rId266"/>
    <p:sldId id="541" r:id="rId267"/>
    <p:sldId id="542" r:id="rId268"/>
    <p:sldId id="543" r:id="rId269"/>
    <p:sldId id="544" r:id="rId270"/>
    <p:sldId id="536" r:id="rId271"/>
    <p:sldId id="539" r:id="rId272"/>
    <p:sldId id="545" r:id="rId273"/>
    <p:sldId id="546" r:id="rId274"/>
    <p:sldId id="547" r:id="rId275"/>
    <p:sldId id="548" r:id="rId276"/>
    <p:sldId id="540" r:id="rId277"/>
    <p:sldId id="549" r:id="rId278"/>
    <p:sldId id="550" r:id="rId279"/>
    <p:sldId id="551" r:id="rId280"/>
    <p:sldId id="552" r:id="rId281"/>
    <p:sldId id="553" r:id="rId282"/>
    <p:sldId id="554" r:id="rId28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63" Type="http://schemas.openxmlformats.org/officeDocument/2006/relationships/slide" Target="slides/slide62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226" Type="http://schemas.openxmlformats.org/officeDocument/2006/relationships/slide" Target="slides/slide225.xml"/><Relationship Id="rId268" Type="http://schemas.openxmlformats.org/officeDocument/2006/relationships/slide" Target="slides/slide267.xml"/><Relationship Id="rId32" Type="http://schemas.openxmlformats.org/officeDocument/2006/relationships/slide" Target="slides/slide31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181" Type="http://schemas.openxmlformats.org/officeDocument/2006/relationships/slide" Target="slides/slide180.xml"/><Relationship Id="rId237" Type="http://schemas.openxmlformats.org/officeDocument/2006/relationships/slide" Target="slides/slide236.xml"/><Relationship Id="rId279" Type="http://schemas.openxmlformats.org/officeDocument/2006/relationships/slide" Target="slides/slide278.xml"/><Relationship Id="rId43" Type="http://schemas.openxmlformats.org/officeDocument/2006/relationships/slide" Target="slides/slide42.xml"/><Relationship Id="rId139" Type="http://schemas.openxmlformats.org/officeDocument/2006/relationships/slide" Target="slides/slide138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248" Type="http://schemas.openxmlformats.org/officeDocument/2006/relationships/slide" Target="slides/slide247.xml"/><Relationship Id="rId269" Type="http://schemas.openxmlformats.org/officeDocument/2006/relationships/slide" Target="slides/slide268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59" Type="http://schemas.openxmlformats.org/officeDocument/2006/relationships/slide" Target="slides/slide258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28" Type="http://schemas.openxmlformats.org/officeDocument/2006/relationships/slide" Target="slides/slide227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281" Type="http://schemas.openxmlformats.org/officeDocument/2006/relationships/slide" Target="slides/slide280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8" Type="http://schemas.openxmlformats.org/officeDocument/2006/relationships/slide" Target="slides/slide217.xml"/><Relationship Id="rId239" Type="http://schemas.openxmlformats.org/officeDocument/2006/relationships/slide" Target="slides/slide238.xml"/><Relationship Id="rId250" Type="http://schemas.openxmlformats.org/officeDocument/2006/relationships/slide" Target="slides/slide249.xml"/><Relationship Id="rId271" Type="http://schemas.openxmlformats.org/officeDocument/2006/relationships/slide" Target="slides/slide270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240" Type="http://schemas.openxmlformats.org/officeDocument/2006/relationships/slide" Target="slides/slide239.xml"/><Relationship Id="rId261" Type="http://schemas.openxmlformats.org/officeDocument/2006/relationships/slide" Target="slides/slide260.xml"/><Relationship Id="rId14" Type="http://schemas.openxmlformats.org/officeDocument/2006/relationships/slide" Target="slides/slide13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282" Type="http://schemas.openxmlformats.org/officeDocument/2006/relationships/slide" Target="slides/slide281.xml"/><Relationship Id="rId8" Type="http://schemas.openxmlformats.org/officeDocument/2006/relationships/slide" Target="slides/slide7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219" Type="http://schemas.openxmlformats.org/officeDocument/2006/relationships/slide" Target="slides/slide218.xml"/><Relationship Id="rId230" Type="http://schemas.openxmlformats.org/officeDocument/2006/relationships/slide" Target="slides/slide229.xml"/><Relationship Id="rId251" Type="http://schemas.openxmlformats.org/officeDocument/2006/relationships/slide" Target="slides/slide250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72" Type="http://schemas.openxmlformats.org/officeDocument/2006/relationships/slide" Target="slides/slide271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220" Type="http://schemas.openxmlformats.org/officeDocument/2006/relationships/slide" Target="slides/slide219.xml"/><Relationship Id="rId241" Type="http://schemas.openxmlformats.org/officeDocument/2006/relationships/slide" Target="slides/slide240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262" Type="http://schemas.openxmlformats.org/officeDocument/2006/relationships/slide" Target="slides/slide261.xml"/><Relationship Id="rId283" Type="http://schemas.openxmlformats.org/officeDocument/2006/relationships/slide" Target="slides/slide282.xml"/><Relationship Id="rId78" Type="http://schemas.openxmlformats.org/officeDocument/2006/relationships/slide" Target="slides/slide77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64" Type="http://schemas.openxmlformats.org/officeDocument/2006/relationships/slide" Target="slides/slide163.xml"/><Relationship Id="rId185" Type="http://schemas.openxmlformats.org/officeDocument/2006/relationships/slide" Target="slides/slide184.xml"/><Relationship Id="rId9" Type="http://schemas.openxmlformats.org/officeDocument/2006/relationships/slide" Target="slides/slide8.xml"/><Relationship Id="rId210" Type="http://schemas.openxmlformats.org/officeDocument/2006/relationships/slide" Target="slides/slide209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273" Type="http://schemas.openxmlformats.org/officeDocument/2006/relationships/slide" Target="slides/slide272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slide" Target="slides/slide262.xml"/><Relationship Id="rId284" Type="http://schemas.openxmlformats.org/officeDocument/2006/relationships/presProps" Target="presProps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4" Type="http://schemas.openxmlformats.org/officeDocument/2006/relationships/slide" Target="slides/slide273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slide" Target="slides/slide263.xml"/><Relationship Id="rId285" Type="http://schemas.openxmlformats.org/officeDocument/2006/relationships/viewProps" Target="viewProps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75" Type="http://schemas.openxmlformats.org/officeDocument/2006/relationships/slide" Target="slides/slide274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5" Type="http://schemas.openxmlformats.org/officeDocument/2006/relationships/slide" Target="slides/slide264.xml"/><Relationship Id="rId286" Type="http://schemas.openxmlformats.org/officeDocument/2006/relationships/theme" Target="theme/theme1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slide" Target="slides/slide254.xml"/><Relationship Id="rId276" Type="http://schemas.openxmlformats.org/officeDocument/2006/relationships/slide" Target="slides/slide275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5" Type="http://schemas.openxmlformats.org/officeDocument/2006/relationships/slide" Target="slides/slide244.xml"/><Relationship Id="rId266" Type="http://schemas.openxmlformats.org/officeDocument/2006/relationships/slide" Target="slides/slide265.xml"/><Relationship Id="rId287" Type="http://schemas.openxmlformats.org/officeDocument/2006/relationships/tableStyles" Target="tableStyles.xml"/><Relationship Id="rId30" Type="http://schemas.openxmlformats.org/officeDocument/2006/relationships/slide" Target="slides/slide2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189" Type="http://schemas.openxmlformats.org/officeDocument/2006/relationships/slide" Target="slides/slide18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5" Type="http://schemas.openxmlformats.org/officeDocument/2006/relationships/slide" Target="slides/slide234.xml"/><Relationship Id="rId256" Type="http://schemas.openxmlformats.org/officeDocument/2006/relationships/slide" Target="slides/slide255.xml"/><Relationship Id="rId277" Type="http://schemas.openxmlformats.org/officeDocument/2006/relationships/slide" Target="slides/slide27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179" Type="http://schemas.openxmlformats.org/officeDocument/2006/relationships/slide" Target="slides/slide17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5" Type="http://schemas.openxmlformats.org/officeDocument/2006/relationships/slide" Target="slides/slide224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94" Type="http://schemas.openxmlformats.org/officeDocument/2006/relationships/slide" Target="slides/slide93.xml"/><Relationship Id="rId148" Type="http://schemas.openxmlformats.org/officeDocument/2006/relationships/slide" Target="slides/slide147.xml"/><Relationship Id="rId169" Type="http://schemas.openxmlformats.org/officeDocument/2006/relationships/slide" Target="slides/slide168.xml"/><Relationship Id="rId4" Type="http://schemas.openxmlformats.org/officeDocument/2006/relationships/slide" Target="slides/slide3.xml"/><Relationship Id="rId180" Type="http://schemas.openxmlformats.org/officeDocument/2006/relationships/slide" Target="slides/slide17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slide" Target="slides/slide277.xml"/><Relationship Id="rId42" Type="http://schemas.openxmlformats.org/officeDocument/2006/relationships/slide" Target="slides/slide41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53" Type="http://schemas.openxmlformats.org/officeDocument/2006/relationships/slide" Target="slides/slide52.xml"/><Relationship Id="rId149" Type="http://schemas.openxmlformats.org/officeDocument/2006/relationships/slide" Target="slides/slide148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216" Type="http://schemas.openxmlformats.org/officeDocument/2006/relationships/slide" Target="slides/slide215.xml"/><Relationship Id="rId258" Type="http://schemas.openxmlformats.org/officeDocument/2006/relationships/slide" Target="slides/slide257.xml"/><Relationship Id="rId22" Type="http://schemas.openxmlformats.org/officeDocument/2006/relationships/slide" Target="slides/slide21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FFB64-9CE8-42F5-96AC-372756CF5890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C709C-E65F-43CF-9F5A-C32671A0A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2280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FFB64-9CE8-42F5-96AC-372756CF5890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C709C-E65F-43CF-9F5A-C32671A0A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69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FFB64-9CE8-42F5-96AC-372756CF5890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C709C-E65F-43CF-9F5A-C32671A0A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105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FFB64-9CE8-42F5-96AC-372756CF5890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C709C-E65F-43CF-9F5A-C32671A0A71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362451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FFB64-9CE8-42F5-96AC-372756CF5890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C709C-E65F-43CF-9F5A-C32671A0A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4143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FFB64-9CE8-42F5-96AC-372756CF5890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C709C-E65F-43CF-9F5A-C32671A0A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9458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FFB64-9CE8-42F5-96AC-372756CF5890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C709C-E65F-43CF-9F5A-C32671A0A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5245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FFB64-9CE8-42F5-96AC-372756CF5890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C709C-E65F-43CF-9F5A-C32671A0A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95280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FFB64-9CE8-42F5-96AC-372756CF5890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C709C-E65F-43CF-9F5A-C32671A0A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9329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FFB64-9CE8-42F5-96AC-372756CF5890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C709C-E65F-43CF-9F5A-C32671A0A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1530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FFB64-9CE8-42F5-96AC-372756CF5890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C709C-E65F-43CF-9F5A-C32671A0A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298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FFB64-9CE8-42F5-96AC-372756CF5890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C709C-E65F-43CF-9F5A-C32671A0A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302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FFB64-9CE8-42F5-96AC-372756CF5890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C709C-E65F-43CF-9F5A-C32671A0A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8601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FFB64-9CE8-42F5-96AC-372756CF5890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C709C-E65F-43CF-9F5A-C32671A0A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9333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FFB64-9CE8-42F5-96AC-372756CF5890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C709C-E65F-43CF-9F5A-C32671A0A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74260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FFB64-9CE8-42F5-96AC-372756CF5890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C709C-E65F-43CF-9F5A-C32671A0A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655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8FFB64-9CE8-42F5-96AC-372756CF5890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AC709C-E65F-43CF-9F5A-C32671A0A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58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38FFB64-9CE8-42F5-96AC-372756CF5890}" type="datetimeFigureOut">
              <a:rPr lang="en-US" smtClean="0"/>
              <a:t>9/12/2016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AC709C-E65F-43CF-9F5A-C32671A0A7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4223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smtClean="0"/>
              <a:t>TRIE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087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With the help of tries we can search and sort strings very very efficiently</a:t>
            </a:r>
          </a:p>
          <a:p>
            <a:r>
              <a:rPr lang="hu-HU" dirty="0" smtClean="0"/>
              <a:t>The problem is that tries consume a lot of memory, so we should use ternary search trees instead which stores less references and null objects</a:t>
            </a:r>
          </a:p>
        </p:txBody>
      </p:sp>
    </p:spTree>
    <p:extLst>
      <p:ext uri="{BB962C8B-B14F-4D97-AF65-F5344CB8AC3E}">
        <p14:creationId xmlns:p14="http://schemas.microsoft.com/office/powerpoint/2010/main" val="184848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3"/>
          <p:cNvSpPr/>
          <p:nvPr/>
        </p:nvSpPr>
        <p:spPr>
          <a:xfrm>
            <a:off x="5493286" y="262596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74850" y="82572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93285" y="1210997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74850" y="177412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93285" y="2159398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74850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93285" y="3107799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74849" y="3670928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93284" y="4056200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74849" y="4619329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93284" y="5004601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2" name="Egyenes összekötő nyíllal 21"/>
          <p:cNvCxnSpPr>
            <a:endCxn id="23" idx="0"/>
          </p:cNvCxnSpPr>
          <p:nvPr/>
        </p:nvCxnSpPr>
        <p:spPr>
          <a:xfrm flipH="1">
            <a:off x="3354002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3"/>
          <p:cNvSpPr/>
          <p:nvPr/>
        </p:nvSpPr>
        <p:spPr>
          <a:xfrm>
            <a:off x="3072437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4" name="Egyenes összekötő nyíllal 23"/>
          <p:cNvCxnSpPr>
            <a:endCxn id="25" idx="0"/>
          </p:cNvCxnSpPr>
          <p:nvPr/>
        </p:nvCxnSpPr>
        <p:spPr>
          <a:xfrm flipH="1">
            <a:off x="3354002" y="1774126"/>
            <a:ext cx="2420848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3"/>
          <p:cNvSpPr/>
          <p:nvPr/>
        </p:nvSpPr>
        <p:spPr>
          <a:xfrm>
            <a:off x="3072437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i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Egyenes összekötő nyíllal 18"/>
          <p:cNvCxnSpPr>
            <a:stCxn id="11" idx="6"/>
            <a:endCxn id="20" idx="0"/>
          </p:cNvCxnSpPr>
          <p:nvPr/>
        </p:nvCxnSpPr>
        <p:spPr>
          <a:xfrm>
            <a:off x="6056414" y="3389364"/>
            <a:ext cx="2420847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3"/>
          <p:cNvSpPr/>
          <p:nvPr/>
        </p:nvSpPr>
        <p:spPr>
          <a:xfrm>
            <a:off x="8195696" y="3581999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6" name="Egyenes összekötő nyíllal 25"/>
          <p:cNvCxnSpPr/>
          <p:nvPr/>
        </p:nvCxnSpPr>
        <p:spPr>
          <a:xfrm flipH="1">
            <a:off x="8477262" y="4145128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3"/>
          <p:cNvSpPr/>
          <p:nvPr/>
        </p:nvSpPr>
        <p:spPr>
          <a:xfrm>
            <a:off x="8195696" y="4337764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o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8" name="Egyenes összekötő nyíllal 27"/>
          <p:cNvCxnSpPr/>
          <p:nvPr/>
        </p:nvCxnSpPr>
        <p:spPr>
          <a:xfrm flipH="1">
            <a:off x="8477262" y="4900893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3"/>
          <p:cNvSpPr/>
          <p:nvPr/>
        </p:nvSpPr>
        <p:spPr>
          <a:xfrm>
            <a:off x="8195696" y="5093529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v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0" name="Egyenes összekötő nyíllal 29"/>
          <p:cNvCxnSpPr/>
          <p:nvPr/>
        </p:nvCxnSpPr>
        <p:spPr>
          <a:xfrm flipH="1">
            <a:off x="8477262" y="5656657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"/>
          <p:cNvSpPr/>
          <p:nvPr/>
        </p:nvSpPr>
        <p:spPr>
          <a:xfrm>
            <a:off x="8195696" y="5849293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Egyenes összekötő nyíllal 32"/>
          <p:cNvCxnSpPr>
            <a:stCxn id="11" idx="4"/>
            <a:endCxn id="34" idx="0"/>
          </p:cNvCxnSpPr>
          <p:nvPr/>
        </p:nvCxnSpPr>
        <p:spPr>
          <a:xfrm flipH="1">
            <a:off x="3788221" y="3670928"/>
            <a:ext cx="1986629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"/>
          <p:cNvSpPr/>
          <p:nvPr/>
        </p:nvSpPr>
        <p:spPr>
          <a:xfrm>
            <a:off x="3506656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5" name="Egyenes összekötő nyíllal 34"/>
          <p:cNvCxnSpPr>
            <a:stCxn id="11" idx="4"/>
            <a:endCxn id="36" idx="0"/>
          </p:cNvCxnSpPr>
          <p:nvPr/>
        </p:nvCxnSpPr>
        <p:spPr>
          <a:xfrm flipH="1">
            <a:off x="4781535" y="3670928"/>
            <a:ext cx="993315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"/>
          <p:cNvSpPr/>
          <p:nvPr/>
        </p:nvSpPr>
        <p:spPr>
          <a:xfrm>
            <a:off x="4499970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b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6572939" y="1232075"/>
            <a:ext cx="207781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u="sng" dirty="0" err="1" smtClean="0"/>
              <a:t>Sorted</a:t>
            </a:r>
            <a:r>
              <a:rPr lang="hu-HU" u="sng" dirty="0" smtClean="0"/>
              <a:t> </a:t>
            </a:r>
            <a:r>
              <a:rPr lang="hu-HU" u="sng" dirty="0" err="1" smtClean="0"/>
              <a:t>order</a:t>
            </a:r>
            <a:r>
              <a:rPr lang="hu-HU" u="sng" dirty="0" smtClean="0"/>
              <a:t>:</a:t>
            </a:r>
          </a:p>
          <a:p>
            <a:endParaRPr lang="hu-HU" b="1" i="1" u="sng" dirty="0">
              <a:solidFill>
                <a:srgbClr val="FFFF00"/>
              </a:solidFill>
            </a:endParaRPr>
          </a:p>
          <a:p>
            <a:r>
              <a:rPr lang="hu-HU" dirty="0">
                <a:solidFill>
                  <a:srgbClr val="FFFF00"/>
                </a:solidFill>
              </a:rPr>
              <a:t>	</a:t>
            </a:r>
            <a:r>
              <a:rPr lang="hu-HU" dirty="0" smtClean="0">
                <a:solidFill>
                  <a:schemeClr val="tx2"/>
                </a:solidFill>
              </a:rPr>
              <a:t>air</a:t>
            </a:r>
          </a:p>
          <a:p>
            <a:r>
              <a:rPr lang="hu-HU" dirty="0">
                <a:solidFill>
                  <a:schemeClr val="tx2"/>
                </a:solidFill>
              </a:rPr>
              <a:t>	</a:t>
            </a:r>
            <a:r>
              <a:rPr lang="hu-HU" dirty="0" err="1" smtClean="0">
                <a:solidFill>
                  <a:schemeClr val="tx2"/>
                </a:solidFill>
              </a:rPr>
              <a:t>appa</a:t>
            </a:r>
            <a:endParaRPr lang="hu-HU" dirty="0" smtClean="0">
              <a:solidFill>
                <a:schemeClr val="tx2"/>
              </a:solidFill>
            </a:endParaRPr>
          </a:p>
          <a:p>
            <a:r>
              <a:rPr lang="hu-HU" dirty="0" smtClean="0">
                <a:solidFill>
                  <a:schemeClr val="tx2"/>
                </a:solidFill>
              </a:rPr>
              <a:t>	</a:t>
            </a:r>
            <a:r>
              <a:rPr lang="hu-HU" dirty="0" err="1" smtClean="0">
                <a:solidFill>
                  <a:schemeClr val="tx2"/>
                </a:solidFill>
              </a:rPr>
              <a:t>appb</a:t>
            </a:r>
            <a:endParaRPr lang="hu-HU" dirty="0" smtClean="0">
              <a:solidFill>
                <a:schemeClr val="tx2"/>
              </a:solidFill>
            </a:endParaRPr>
          </a:p>
          <a:p>
            <a:r>
              <a:rPr lang="hu-HU" dirty="0">
                <a:solidFill>
                  <a:schemeClr val="tx2"/>
                </a:solidFill>
              </a:rPr>
              <a:t>	</a:t>
            </a:r>
            <a:r>
              <a:rPr lang="hu-HU" dirty="0" err="1" smtClean="0">
                <a:solidFill>
                  <a:schemeClr val="tx2"/>
                </a:solidFill>
              </a:rPr>
              <a:t>apple</a:t>
            </a:r>
            <a:endParaRPr lang="hu-HU" dirty="0" smtClean="0">
              <a:solidFill>
                <a:schemeClr val="tx2"/>
              </a:solidFill>
            </a:endParaRPr>
          </a:p>
          <a:p>
            <a:r>
              <a:rPr lang="hu-HU" dirty="0">
                <a:solidFill>
                  <a:schemeClr val="tx2"/>
                </a:solidFill>
              </a:rPr>
              <a:t>	</a:t>
            </a:r>
            <a:r>
              <a:rPr lang="hu-HU" dirty="0" err="1" smtClean="0">
                <a:solidFill>
                  <a:schemeClr val="tx2"/>
                </a:solidFill>
              </a:rPr>
              <a:t>approve</a:t>
            </a:r>
            <a:endParaRPr lang="hu-H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14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3"/>
          <p:cNvSpPr/>
          <p:nvPr/>
        </p:nvSpPr>
        <p:spPr>
          <a:xfrm>
            <a:off x="5493286" y="262596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74850" y="82572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93285" y="1210997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74850" y="177412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93285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74850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93285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74849" y="3670928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93284" y="4056200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74849" y="4619329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93284" y="5004601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2" name="Egyenes összekötő nyíllal 21"/>
          <p:cNvCxnSpPr>
            <a:endCxn id="23" idx="0"/>
          </p:cNvCxnSpPr>
          <p:nvPr/>
        </p:nvCxnSpPr>
        <p:spPr>
          <a:xfrm flipH="1">
            <a:off x="3354002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3"/>
          <p:cNvSpPr/>
          <p:nvPr/>
        </p:nvSpPr>
        <p:spPr>
          <a:xfrm>
            <a:off x="3072437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4" name="Egyenes összekötő nyíllal 23"/>
          <p:cNvCxnSpPr>
            <a:endCxn id="25" idx="0"/>
          </p:cNvCxnSpPr>
          <p:nvPr/>
        </p:nvCxnSpPr>
        <p:spPr>
          <a:xfrm flipH="1">
            <a:off x="3354002" y="1774126"/>
            <a:ext cx="2420848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3"/>
          <p:cNvSpPr/>
          <p:nvPr/>
        </p:nvSpPr>
        <p:spPr>
          <a:xfrm>
            <a:off x="3072437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i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Egyenes összekötő nyíllal 18"/>
          <p:cNvCxnSpPr>
            <a:stCxn id="11" idx="6"/>
            <a:endCxn id="20" idx="0"/>
          </p:cNvCxnSpPr>
          <p:nvPr/>
        </p:nvCxnSpPr>
        <p:spPr>
          <a:xfrm>
            <a:off x="6056414" y="3389364"/>
            <a:ext cx="2420847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3"/>
          <p:cNvSpPr/>
          <p:nvPr/>
        </p:nvSpPr>
        <p:spPr>
          <a:xfrm>
            <a:off x="8195696" y="35819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6" name="Egyenes összekötő nyíllal 25"/>
          <p:cNvCxnSpPr/>
          <p:nvPr/>
        </p:nvCxnSpPr>
        <p:spPr>
          <a:xfrm flipH="1">
            <a:off x="8477262" y="4145128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3"/>
          <p:cNvSpPr/>
          <p:nvPr/>
        </p:nvSpPr>
        <p:spPr>
          <a:xfrm>
            <a:off x="8195696" y="433776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o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8" name="Egyenes összekötő nyíllal 27"/>
          <p:cNvCxnSpPr/>
          <p:nvPr/>
        </p:nvCxnSpPr>
        <p:spPr>
          <a:xfrm flipH="1">
            <a:off x="8477262" y="4900893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3"/>
          <p:cNvSpPr/>
          <p:nvPr/>
        </p:nvSpPr>
        <p:spPr>
          <a:xfrm>
            <a:off x="8195696" y="509352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v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0" name="Egyenes összekötő nyíllal 29"/>
          <p:cNvCxnSpPr/>
          <p:nvPr/>
        </p:nvCxnSpPr>
        <p:spPr>
          <a:xfrm flipH="1">
            <a:off x="8477262" y="5656657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"/>
          <p:cNvSpPr/>
          <p:nvPr/>
        </p:nvSpPr>
        <p:spPr>
          <a:xfrm>
            <a:off x="8195696" y="584929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Egyenes összekötő nyíllal 32"/>
          <p:cNvCxnSpPr>
            <a:stCxn id="11" idx="4"/>
            <a:endCxn id="34" idx="0"/>
          </p:cNvCxnSpPr>
          <p:nvPr/>
        </p:nvCxnSpPr>
        <p:spPr>
          <a:xfrm flipH="1">
            <a:off x="3788221" y="3670928"/>
            <a:ext cx="1986629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"/>
          <p:cNvSpPr/>
          <p:nvPr/>
        </p:nvSpPr>
        <p:spPr>
          <a:xfrm>
            <a:off x="3506656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5" name="Egyenes összekötő nyíllal 34"/>
          <p:cNvCxnSpPr>
            <a:stCxn id="11" idx="4"/>
            <a:endCxn id="36" idx="0"/>
          </p:cNvCxnSpPr>
          <p:nvPr/>
        </p:nvCxnSpPr>
        <p:spPr>
          <a:xfrm flipH="1">
            <a:off x="4781535" y="3670928"/>
            <a:ext cx="993315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"/>
          <p:cNvSpPr/>
          <p:nvPr/>
        </p:nvSpPr>
        <p:spPr>
          <a:xfrm>
            <a:off x="4499970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b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6572939" y="1232075"/>
            <a:ext cx="2077813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u="sng" dirty="0" err="1" smtClean="0"/>
              <a:t>Sorted</a:t>
            </a:r>
            <a:r>
              <a:rPr lang="hu-HU" u="sng" dirty="0" smtClean="0"/>
              <a:t> </a:t>
            </a:r>
            <a:r>
              <a:rPr lang="hu-HU" u="sng" dirty="0" err="1" smtClean="0"/>
              <a:t>order</a:t>
            </a:r>
            <a:r>
              <a:rPr lang="hu-HU" u="sng" dirty="0" smtClean="0"/>
              <a:t>:</a:t>
            </a:r>
          </a:p>
          <a:p>
            <a:endParaRPr lang="hu-HU" b="1" i="1" u="sng" dirty="0">
              <a:solidFill>
                <a:srgbClr val="FFFF00"/>
              </a:solidFill>
            </a:endParaRPr>
          </a:p>
          <a:p>
            <a:r>
              <a:rPr lang="hu-HU" dirty="0">
                <a:solidFill>
                  <a:srgbClr val="FFFF00"/>
                </a:solidFill>
              </a:rPr>
              <a:t>	</a:t>
            </a:r>
            <a:r>
              <a:rPr lang="hu-HU" dirty="0" smtClean="0">
                <a:solidFill>
                  <a:schemeClr val="tx2"/>
                </a:solidFill>
              </a:rPr>
              <a:t>air</a:t>
            </a:r>
          </a:p>
          <a:p>
            <a:r>
              <a:rPr lang="hu-HU" dirty="0">
                <a:solidFill>
                  <a:schemeClr val="tx2"/>
                </a:solidFill>
              </a:rPr>
              <a:t>	</a:t>
            </a:r>
            <a:r>
              <a:rPr lang="hu-HU" dirty="0" err="1" smtClean="0">
                <a:solidFill>
                  <a:schemeClr val="tx2"/>
                </a:solidFill>
              </a:rPr>
              <a:t>appa</a:t>
            </a:r>
            <a:endParaRPr lang="hu-HU" dirty="0" smtClean="0">
              <a:solidFill>
                <a:schemeClr val="tx2"/>
              </a:solidFill>
            </a:endParaRPr>
          </a:p>
          <a:p>
            <a:r>
              <a:rPr lang="hu-HU" dirty="0" smtClean="0">
                <a:solidFill>
                  <a:schemeClr val="tx2"/>
                </a:solidFill>
              </a:rPr>
              <a:t>	</a:t>
            </a:r>
            <a:r>
              <a:rPr lang="hu-HU" dirty="0" err="1" smtClean="0">
                <a:solidFill>
                  <a:schemeClr val="tx2"/>
                </a:solidFill>
              </a:rPr>
              <a:t>appb</a:t>
            </a:r>
            <a:endParaRPr lang="hu-HU" dirty="0" smtClean="0">
              <a:solidFill>
                <a:schemeClr val="tx2"/>
              </a:solidFill>
            </a:endParaRPr>
          </a:p>
          <a:p>
            <a:r>
              <a:rPr lang="hu-HU" dirty="0">
                <a:solidFill>
                  <a:schemeClr val="tx2"/>
                </a:solidFill>
              </a:rPr>
              <a:t>	</a:t>
            </a:r>
            <a:r>
              <a:rPr lang="hu-HU" dirty="0" err="1" smtClean="0">
                <a:solidFill>
                  <a:schemeClr val="tx2"/>
                </a:solidFill>
              </a:rPr>
              <a:t>apple</a:t>
            </a:r>
            <a:endParaRPr lang="hu-HU" dirty="0" smtClean="0">
              <a:solidFill>
                <a:schemeClr val="tx2"/>
              </a:solidFill>
            </a:endParaRPr>
          </a:p>
          <a:p>
            <a:r>
              <a:rPr lang="hu-HU" dirty="0">
                <a:solidFill>
                  <a:schemeClr val="tx2"/>
                </a:solidFill>
              </a:rPr>
              <a:t>	</a:t>
            </a:r>
            <a:r>
              <a:rPr lang="hu-HU" dirty="0" err="1" smtClean="0">
                <a:solidFill>
                  <a:schemeClr val="tx2"/>
                </a:solidFill>
              </a:rPr>
              <a:t>approve</a:t>
            </a:r>
            <a:endParaRPr lang="hu-H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475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67010405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err="1" smtClean="0"/>
              <a:t>Autocomplete</a:t>
            </a:r>
            <a:endParaRPr lang="hu-HU" b="1" u="sng" dirty="0"/>
          </a:p>
        </p:txBody>
      </p:sp>
      <p:sp>
        <p:nvSpPr>
          <p:cNvPr id="4" name="Szövegdoboz 3"/>
          <p:cNvSpPr txBox="1"/>
          <p:nvPr/>
        </p:nvSpPr>
        <p:spPr>
          <a:xfrm>
            <a:off x="2265405" y="1993557"/>
            <a:ext cx="78117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It</a:t>
            </a:r>
            <a:r>
              <a:rPr lang="hu-HU" dirty="0" smtClean="0"/>
              <a:t> is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same</a:t>
            </a:r>
            <a:r>
              <a:rPr lang="hu-HU" dirty="0" smtClean="0"/>
              <a:t> </a:t>
            </a:r>
            <a:r>
              <a:rPr lang="hu-HU" dirty="0" err="1" smtClean="0"/>
              <a:t>as</a:t>
            </a:r>
            <a:r>
              <a:rPr lang="hu-HU" dirty="0" smtClean="0"/>
              <a:t> </a:t>
            </a:r>
            <a:r>
              <a:rPr lang="hu-HU" dirty="0" err="1" smtClean="0"/>
              <a:t>we</a:t>
            </a:r>
            <a:r>
              <a:rPr lang="hu-HU" dirty="0" smtClean="0"/>
              <a:t> </a:t>
            </a:r>
            <a:r>
              <a:rPr lang="hu-HU" dirty="0" err="1" smtClean="0"/>
              <a:t>have</a:t>
            </a:r>
            <a:r>
              <a:rPr lang="hu-HU" dirty="0" smtClean="0"/>
              <a:t> </a:t>
            </a:r>
            <a:r>
              <a:rPr lang="hu-HU" dirty="0" err="1" smtClean="0"/>
              <a:t>seen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sorting</a:t>
            </a:r>
            <a:endParaRPr lang="hu-HU" dirty="0" smtClean="0"/>
          </a:p>
          <a:p>
            <a:r>
              <a:rPr lang="hu-HU" dirty="0"/>
              <a:t>	</a:t>
            </a:r>
            <a:r>
              <a:rPr lang="hu-HU" dirty="0" smtClean="0"/>
              <a:t>BUT here </a:t>
            </a:r>
            <a:r>
              <a:rPr lang="hu-HU" dirty="0" err="1" smtClean="0"/>
              <a:t>we</a:t>
            </a:r>
            <a:r>
              <a:rPr lang="hu-HU" dirty="0" smtClean="0"/>
              <a:t> </a:t>
            </a:r>
            <a:r>
              <a:rPr lang="hu-HU" dirty="0" err="1" smtClean="0"/>
              <a:t>have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look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prefix</a:t>
            </a:r>
            <a:r>
              <a:rPr lang="hu-HU" dirty="0" smtClean="0"/>
              <a:t> </a:t>
            </a:r>
            <a:r>
              <a:rPr lang="hu-HU" dirty="0" err="1" smtClean="0"/>
              <a:t>first</a:t>
            </a:r>
            <a:endParaRPr lang="hu-HU" dirty="0" smtClean="0"/>
          </a:p>
          <a:p>
            <a:r>
              <a:rPr lang="hu-HU" dirty="0"/>
              <a:t>	</a:t>
            </a:r>
            <a:r>
              <a:rPr lang="hu-HU" dirty="0" smtClean="0"/>
              <a:t>	+ </a:t>
            </a:r>
            <a:r>
              <a:rPr lang="hu-HU" dirty="0" err="1" smtClean="0"/>
              <a:t>make</a:t>
            </a:r>
            <a:r>
              <a:rPr lang="hu-HU" dirty="0" smtClean="0"/>
              <a:t> a </a:t>
            </a:r>
            <a:r>
              <a:rPr lang="hu-HU" dirty="0" err="1" smtClean="0"/>
              <a:t>depth-first</a:t>
            </a:r>
            <a:r>
              <a:rPr lang="hu-HU" dirty="0" smtClean="0"/>
              <a:t> </a:t>
            </a:r>
            <a:r>
              <a:rPr lang="hu-HU" dirty="0" err="1" smtClean="0"/>
              <a:t>traversal</a:t>
            </a:r>
            <a:r>
              <a:rPr lang="hu-HU" dirty="0" smtClean="0"/>
              <a:t> starting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that</a:t>
            </a:r>
            <a:r>
              <a:rPr lang="hu-HU" dirty="0" smtClean="0"/>
              <a:t> </a:t>
            </a:r>
            <a:r>
              <a:rPr lang="hu-HU" dirty="0" err="1" smtClean="0"/>
              <a:t>node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74344105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3"/>
          <p:cNvSpPr/>
          <p:nvPr/>
        </p:nvSpPr>
        <p:spPr>
          <a:xfrm>
            <a:off x="5493286" y="262596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74850" y="82572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93285" y="1210997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74850" y="177412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93285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74850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93285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74849" y="3670928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93284" y="4056200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74849" y="4619329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93284" y="5004601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2" name="Egyenes összekötő nyíllal 21"/>
          <p:cNvCxnSpPr>
            <a:endCxn id="23" idx="0"/>
          </p:cNvCxnSpPr>
          <p:nvPr/>
        </p:nvCxnSpPr>
        <p:spPr>
          <a:xfrm flipH="1">
            <a:off x="3354002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3"/>
          <p:cNvSpPr/>
          <p:nvPr/>
        </p:nvSpPr>
        <p:spPr>
          <a:xfrm>
            <a:off x="3072437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4" name="Egyenes összekötő nyíllal 23"/>
          <p:cNvCxnSpPr>
            <a:endCxn id="25" idx="0"/>
          </p:cNvCxnSpPr>
          <p:nvPr/>
        </p:nvCxnSpPr>
        <p:spPr>
          <a:xfrm flipH="1">
            <a:off x="3354002" y="1774126"/>
            <a:ext cx="2420848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3"/>
          <p:cNvSpPr/>
          <p:nvPr/>
        </p:nvSpPr>
        <p:spPr>
          <a:xfrm>
            <a:off x="3072437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i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Egyenes összekötő nyíllal 18"/>
          <p:cNvCxnSpPr>
            <a:stCxn id="11" idx="6"/>
            <a:endCxn id="20" idx="0"/>
          </p:cNvCxnSpPr>
          <p:nvPr/>
        </p:nvCxnSpPr>
        <p:spPr>
          <a:xfrm>
            <a:off x="6056414" y="3389364"/>
            <a:ext cx="2420847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3"/>
          <p:cNvSpPr/>
          <p:nvPr/>
        </p:nvSpPr>
        <p:spPr>
          <a:xfrm>
            <a:off x="8195696" y="35819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6" name="Egyenes összekötő nyíllal 25"/>
          <p:cNvCxnSpPr/>
          <p:nvPr/>
        </p:nvCxnSpPr>
        <p:spPr>
          <a:xfrm flipH="1">
            <a:off x="8477262" y="4145128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3"/>
          <p:cNvSpPr/>
          <p:nvPr/>
        </p:nvSpPr>
        <p:spPr>
          <a:xfrm>
            <a:off x="8195696" y="433776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o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8" name="Egyenes összekötő nyíllal 27"/>
          <p:cNvCxnSpPr/>
          <p:nvPr/>
        </p:nvCxnSpPr>
        <p:spPr>
          <a:xfrm flipH="1">
            <a:off x="8477262" y="4900893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3"/>
          <p:cNvSpPr/>
          <p:nvPr/>
        </p:nvSpPr>
        <p:spPr>
          <a:xfrm>
            <a:off x="8195696" y="509352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v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0" name="Egyenes összekötő nyíllal 29"/>
          <p:cNvCxnSpPr/>
          <p:nvPr/>
        </p:nvCxnSpPr>
        <p:spPr>
          <a:xfrm flipH="1">
            <a:off x="8477262" y="5656657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"/>
          <p:cNvSpPr/>
          <p:nvPr/>
        </p:nvSpPr>
        <p:spPr>
          <a:xfrm>
            <a:off x="8195696" y="584929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Egyenes összekötő nyíllal 32"/>
          <p:cNvCxnSpPr>
            <a:stCxn id="11" idx="4"/>
            <a:endCxn id="34" idx="0"/>
          </p:cNvCxnSpPr>
          <p:nvPr/>
        </p:nvCxnSpPr>
        <p:spPr>
          <a:xfrm flipH="1">
            <a:off x="3788221" y="3670928"/>
            <a:ext cx="1986629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"/>
          <p:cNvSpPr/>
          <p:nvPr/>
        </p:nvSpPr>
        <p:spPr>
          <a:xfrm>
            <a:off x="3506656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5" name="Egyenes összekötő nyíllal 34"/>
          <p:cNvCxnSpPr>
            <a:stCxn id="11" idx="4"/>
            <a:endCxn id="36" idx="0"/>
          </p:cNvCxnSpPr>
          <p:nvPr/>
        </p:nvCxnSpPr>
        <p:spPr>
          <a:xfrm flipH="1">
            <a:off x="4781535" y="3670928"/>
            <a:ext cx="993315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"/>
          <p:cNvSpPr/>
          <p:nvPr/>
        </p:nvSpPr>
        <p:spPr>
          <a:xfrm>
            <a:off x="4499970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b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6944497" y="1400432"/>
            <a:ext cx="2781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u="sng" dirty="0" err="1" smtClean="0"/>
              <a:t>Autocomplete</a:t>
            </a:r>
            <a:r>
              <a:rPr lang="hu-HU" u="sng" dirty="0" smtClean="0"/>
              <a:t> </a:t>
            </a:r>
            <a:r>
              <a:rPr lang="hu-HU" u="sng" dirty="0" err="1" smtClean="0"/>
              <a:t>for</a:t>
            </a:r>
            <a:r>
              <a:rPr lang="hu-HU" dirty="0" smtClean="0"/>
              <a:t>: </a:t>
            </a:r>
            <a:r>
              <a:rPr lang="hu-HU" dirty="0" err="1" smtClean="0"/>
              <a:t>app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21355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3"/>
          <p:cNvSpPr/>
          <p:nvPr/>
        </p:nvSpPr>
        <p:spPr>
          <a:xfrm>
            <a:off x="5493286" y="262596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74850" y="82572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93285" y="1210997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74850" y="177412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93285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74850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93285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74849" y="3670928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93284" y="4056200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74849" y="4619329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93284" y="5004601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2" name="Egyenes összekötő nyíllal 21"/>
          <p:cNvCxnSpPr>
            <a:endCxn id="23" idx="0"/>
          </p:cNvCxnSpPr>
          <p:nvPr/>
        </p:nvCxnSpPr>
        <p:spPr>
          <a:xfrm flipH="1">
            <a:off x="3354002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3"/>
          <p:cNvSpPr/>
          <p:nvPr/>
        </p:nvSpPr>
        <p:spPr>
          <a:xfrm>
            <a:off x="3072437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4" name="Egyenes összekötő nyíllal 23"/>
          <p:cNvCxnSpPr>
            <a:endCxn id="25" idx="0"/>
          </p:cNvCxnSpPr>
          <p:nvPr/>
        </p:nvCxnSpPr>
        <p:spPr>
          <a:xfrm flipH="1">
            <a:off x="3354002" y="1774126"/>
            <a:ext cx="2420848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3"/>
          <p:cNvSpPr/>
          <p:nvPr/>
        </p:nvSpPr>
        <p:spPr>
          <a:xfrm>
            <a:off x="3072437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i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Egyenes összekötő nyíllal 18"/>
          <p:cNvCxnSpPr>
            <a:stCxn id="11" idx="6"/>
            <a:endCxn id="20" idx="0"/>
          </p:cNvCxnSpPr>
          <p:nvPr/>
        </p:nvCxnSpPr>
        <p:spPr>
          <a:xfrm>
            <a:off x="6056414" y="3389364"/>
            <a:ext cx="2420847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3"/>
          <p:cNvSpPr/>
          <p:nvPr/>
        </p:nvSpPr>
        <p:spPr>
          <a:xfrm>
            <a:off x="8195696" y="35819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6" name="Egyenes összekötő nyíllal 25"/>
          <p:cNvCxnSpPr/>
          <p:nvPr/>
        </p:nvCxnSpPr>
        <p:spPr>
          <a:xfrm flipH="1">
            <a:off x="8477262" y="4145128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3"/>
          <p:cNvSpPr/>
          <p:nvPr/>
        </p:nvSpPr>
        <p:spPr>
          <a:xfrm>
            <a:off x="8195696" y="433776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o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8" name="Egyenes összekötő nyíllal 27"/>
          <p:cNvCxnSpPr/>
          <p:nvPr/>
        </p:nvCxnSpPr>
        <p:spPr>
          <a:xfrm flipH="1">
            <a:off x="8477262" y="4900893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3"/>
          <p:cNvSpPr/>
          <p:nvPr/>
        </p:nvSpPr>
        <p:spPr>
          <a:xfrm>
            <a:off x="8195696" y="509352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v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0" name="Egyenes összekötő nyíllal 29"/>
          <p:cNvCxnSpPr/>
          <p:nvPr/>
        </p:nvCxnSpPr>
        <p:spPr>
          <a:xfrm flipH="1">
            <a:off x="8477262" y="5656657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"/>
          <p:cNvSpPr/>
          <p:nvPr/>
        </p:nvSpPr>
        <p:spPr>
          <a:xfrm>
            <a:off x="8195696" y="584929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Egyenes összekötő nyíllal 32"/>
          <p:cNvCxnSpPr>
            <a:stCxn id="11" idx="4"/>
            <a:endCxn id="34" idx="0"/>
          </p:cNvCxnSpPr>
          <p:nvPr/>
        </p:nvCxnSpPr>
        <p:spPr>
          <a:xfrm flipH="1">
            <a:off x="3788221" y="3670928"/>
            <a:ext cx="1986629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"/>
          <p:cNvSpPr/>
          <p:nvPr/>
        </p:nvSpPr>
        <p:spPr>
          <a:xfrm>
            <a:off x="3506656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5" name="Egyenes összekötő nyíllal 34"/>
          <p:cNvCxnSpPr>
            <a:stCxn id="11" idx="4"/>
            <a:endCxn id="36" idx="0"/>
          </p:cNvCxnSpPr>
          <p:nvPr/>
        </p:nvCxnSpPr>
        <p:spPr>
          <a:xfrm flipH="1">
            <a:off x="4781535" y="3670928"/>
            <a:ext cx="993315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"/>
          <p:cNvSpPr/>
          <p:nvPr/>
        </p:nvSpPr>
        <p:spPr>
          <a:xfrm>
            <a:off x="4499970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b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6944497" y="1400432"/>
            <a:ext cx="2781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u="sng" dirty="0" err="1" smtClean="0"/>
              <a:t>Autocomplete</a:t>
            </a:r>
            <a:r>
              <a:rPr lang="hu-HU" u="sng" dirty="0" smtClean="0"/>
              <a:t> </a:t>
            </a:r>
            <a:r>
              <a:rPr lang="hu-HU" u="sng" dirty="0" err="1" smtClean="0"/>
              <a:t>for</a:t>
            </a:r>
            <a:r>
              <a:rPr lang="hu-HU" dirty="0" smtClean="0"/>
              <a:t>: </a:t>
            </a:r>
            <a:r>
              <a:rPr lang="hu-HU" dirty="0" err="1" smtClean="0"/>
              <a:t>app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928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3"/>
          <p:cNvSpPr/>
          <p:nvPr/>
        </p:nvSpPr>
        <p:spPr>
          <a:xfrm>
            <a:off x="5493286" y="262596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74850" y="82572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93285" y="1210997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74850" y="177412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93285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74850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93285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74849" y="3670928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93284" y="4056200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74849" y="4619329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93284" y="5004601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2" name="Egyenes összekötő nyíllal 21"/>
          <p:cNvCxnSpPr>
            <a:endCxn id="23" idx="0"/>
          </p:cNvCxnSpPr>
          <p:nvPr/>
        </p:nvCxnSpPr>
        <p:spPr>
          <a:xfrm flipH="1">
            <a:off x="3354002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3"/>
          <p:cNvSpPr/>
          <p:nvPr/>
        </p:nvSpPr>
        <p:spPr>
          <a:xfrm>
            <a:off x="3072437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4" name="Egyenes összekötő nyíllal 23"/>
          <p:cNvCxnSpPr>
            <a:endCxn id="25" idx="0"/>
          </p:cNvCxnSpPr>
          <p:nvPr/>
        </p:nvCxnSpPr>
        <p:spPr>
          <a:xfrm flipH="1">
            <a:off x="3354002" y="1774126"/>
            <a:ext cx="2420848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3"/>
          <p:cNvSpPr/>
          <p:nvPr/>
        </p:nvSpPr>
        <p:spPr>
          <a:xfrm>
            <a:off x="3072437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i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Egyenes összekötő nyíllal 18"/>
          <p:cNvCxnSpPr>
            <a:stCxn id="11" idx="6"/>
            <a:endCxn id="20" idx="0"/>
          </p:cNvCxnSpPr>
          <p:nvPr/>
        </p:nvCxnSpPr>
        <p:spPr>
          <a:xfrm>
            <a:off x="6056414" y="3389364"/>
            <a:ext cx="2420847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3"/>
          <p:cNvSpPr/>
          <p:nvPr/>
        </p:nvSpPr>
        <p:spPr>
          <a:xfrm>
            <a:off x="8195696" y="35819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6" name="Egyenes összekötő nyíllal 25"/>
          <p:cNvCxnSpPr/>
          <p:nvPr/>
        </p:nvCxnSpPr>
        <p:spPr>
          <a:xfrm flipH="1">
            <a:off x="8477262" y="4145128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3"/>
          <p:cNvSpPr/>
          <p:nvPr/>
        </p:nvSpPr>
        <p:spPr>
          <a:xfrm>
            <a:off x="8195696" y="433776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o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8" name="Egyenes összekötő nyíllal 27"/>
          <p:cNvCxnSpPr/>
          <p:nvPr/>
        </p:nvCxnSpPr>
        <p:spPr>
          <a:xfrm flipH="1">
            <a:off x="8477262" y="4900893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3"/>
          <p:cNvSpPr/>
          <p:nvPr/>
        </p:nvSpPr>
        <p:spPr>
          <a:xfrm>
            <a:off x="8195696" y="509352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v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0" name="Egyenes összekötő nyíllal 29"/>
          <p:cNvCxnSpPr/>
          <p:nvPr/>
        </p:nvCxnSpPr>
        <p:spPr>
          <a:xfrm flipH="1">
            <a:off x="8477262" y="5656657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"/>
          <p:cNvSpPr/>
          <p:nvPr/>
        </p:nvSpPr>
        <p:spPr>
          <a:xfrm>
            <a:off x="8195696" y="584929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Egyenes összekötő nyíllal 32"/>
          <p:cNvCxnSpPr>
            <a:stCxn id="11" idx="4"/>
            <a:endCxn id="34" idx="0"/>
          </p:cNvCxnSpPr>
          <p:nvPr/>
        </p:nvCxnSpPr>
        <p:spPr>
          <a:xfrm flipH="1">
            <a:off x="3788221" y="3670928"/>
            <a:ext cx="1986629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"/>
          <p:cNvSpPr/>
          <p:nvPr/>
        </p:nvSpPr>
        <p:spPr>
          <a:xfrm>
            <a:off x="3506656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5" name="Egyenes összekötő nyíllal 34"/>
          <p:cNvCxnSpPr>
            <a:stCxn id="11" idx="4"/>
            <a:endCxn id="36" idx="0"/>
          </p:cNvCxnSpPr>
          <p:nvPr/>
        </p:nvCxnSpPr>
        <p:spPr>
          <a:xfrm flipH="1">
            <a:off x="4781535" y="3670928"/>
            <a:ext cx="993315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"/>
          <p:cNvSpPr/>
          <p:nvPr/>
        </p:nvSpPr>
        <p:spPr>
          <a:xfrm>
            <a:off x="4499970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b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6944497" y="1400432"/>
            <a:ext cx="2781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u="sng" dirty="0" err="1" smtClean="0"/>
              <a:t>Autocomplete</a:t>
            </a:r>
            <a:r>
              <a:rPr lang="hu-HU" u="sng" dirty="0" smtClean="0"/>
              <a:t> </a:t>
            </a:r>
            <a:r>
              <a:rPr lang="hu-HU" u="sng" dirty="0" err="1" smtClean="0"/>
              <a:t>for</a:t>
            </a:r>
            <a:r>
              <a:rPr lang="hu-HU" dirty="0" smtClean="0"/>
              <a:t>: </a:t>
            </a:r>
            <a:r>
              <a:rPr lang="hu-HU" dirty="0" err="1" smtClean="0"/>
              <a:t>app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4799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3"/>
          <p:cNvSpPr/>
          <p:nvPr/>
        </p:nvSpPr>
        <p:spPr>
          <a:xfrm>
            <a:off x="5493286" y="262596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74850" y="82572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93285" y="1210997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74850" y="177412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93285" y="2159398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74850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93285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74849" y="3670928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93284" y="4056200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74849" y="4619329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93284" y="5004601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2" name="Egyenes összekötő nyíllal 21"/>
          <p:cNvCxnSpPr>
            <a:endCxn id="23" idx="0"/>
          </p:cNvCxnSpPr>
          <p:nvPr/>
        </p:nvCxnSpPr>
        <p:spPr>
          <a:xfrm flipH="1">
            <a:off x="3354002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3"/>
          <p:cNvSpPr/>
          <p:nvPr/>
        </p:nvSpPr>
        <p:spPr>
          <a:xfrm>
            <a:off x="3072437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4" name="Egyenes összekötő nyíllal 23"/>
          <p:cNvCxnSpPr>
            <a:endCxn id="25" idx="0"/>
          </p:cNvCxnSpPr>
          <p:nvPr/>
        </p:nvCxnSpPr>
        <p:spPr>
          <a:xfrm flipH="1">
            <a:off x="3354002" y="1774126"/>
            <a:ext cx="2420848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3"/>
          <p:cNvSpPr/>
          <p:nvPr/>
        </p:nvSpPr>
        <p:spPr>
          <a:xfrm>
            <a:off x="3072437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i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Egyenes összekötő nyíllal 18"/>
          <p:cNvCxnSpPr>
            <a:stCxn id="11" idx="6"/>
            <a:endCxn id="20" idx="0"/>
          </p:cNvCxnSpPr>
          <p:nvPr/>
        </p:nvCxnSpPr>
        <p:spPr>
          <a:xfrm>
            <a:off x="6056414" y="3389364"/>
            <a:ext cx="2420847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3"/>
          <p:cNvSpPr/>
          <p:nvPr/>
        </p:nvSpPr>
        <p:spPr>
          <a:xfrm>
            <a:off x="8195696" y="35819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6" name="Egyenes összekötő nyíllal 25"/>
          <p:cNvCxnSpPr/>
          <p:nvPr/>
        </p:nvCxnSpPr>
        <p:spPr>
          <a:xfrm flipH="1">
            <a:off x="8477262" y="4145128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3"/>
          <p:cNvSpPr/>
          <p:nvPr/>
        </p:nvSpPr>
        <p:spPr>
          <a:xfrm>
            <a:off x="8195696" y="433776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o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8" name="Egyenes összekötő nyíllal 27"/>
          <p:cNvCxnSpPr/>
          <p:nvPr/>
        </p:nvCxnSpPr>
        <p:spPr>
          <a:xfrm flipH="1">
            <a:off x="8477262" y="4900893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3"/>
          <p:cNvSpPr/>
          <p:nvPr/>
        </p:nvSpPr>
        <p:spPr>
          <a:xfrm>
            <a:off x="8195696" y="509352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v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0" name="Egyenes összekötő nyíllal 29"/>
          <p:cNvCxnSpPr/>
          <p:nvPr/>
        </p:nvCxnSpPr>
        <p:spPr>
          <a:xfrm flipH="1">
            <a:off x="8477262" y="5656657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"/>
          <p:cNvSpPr/>
          <p:nvPr/>
        </p:nvSpPr>
        <p:spPr>
          <a:xfrm>
            <a:off x="8195696" y="584929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Egyenes összekötő nyíllal 32"/>
          <p:cNvCxnSpPr>
            <a:stCxn id="11" idx="4"/>
            <a:endCxn id="34" idx="0"/>
          </p:cNvCxnSpPr>
          <p:nvPr/>
        </p:nvCxnSpPr>
        <p:spPr>
          <a:xfrm flipH="1">
            <a:off x="3788221" y="3670928"/>
            <a:ext cx="1986629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"/>
          <p:cNvSpPr/>
          <p:nvPr/>
        </p:nvSpPr>
        <p:spPr>
          <a:xfrm>
            <a:off x="3506656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5" name="Egyenes összekötő nyíllal 34"/>
          <p:cNvCxnSpPr>
            <a:stCxn id="11" idx="4"/>
            <a:endCxn id="36" idx="0"/>
          </p:cNvCxnSpPr>
          <p:nvPr/>
        </p:nvCxnSpPr>
        <p:spPr>
          <a:xfrm flipH="1">
            <a:off x="4781535" y="3670928"/>
            <a:ext cx="993315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"/>
          <p:cNvSpPr/>
          <p:nvPr/>
        </p:nvSpPr>
        <p:spPr>
          <a:xfrm>
            <a:off x="4499970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b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6944497" y="1400432"/>
            <a:ext cx="2781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u="sng" dirty="0" err="1" smtClean="0"/>
              <a:t>Autocomplete</a:t>
            </a:r>
            <a:r>
              <a:rPr lang="hu-HU" u="sng" dirty="0" smtClean="0"/>
              <a:t> </a:t>
            </a:r>
            <a:r>
              <a:rPr lang="hu-HU" u="sng" dirty="0" err="1" smtClean="0"/>
              <a:t>for</a:t>
            </a:r>
            <a:r>
              <a:rPr lang="hu-HU" dirty="0" smtClean="0"/>
              <a:t>: </a:t>
            </a:r>
            <a:r>
              <a:rPr lang="hu-HU" dirty="0" err="1" smtClean="0"/>
              <a:t>app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2915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3"/>
          <p:cNvSpPr/>
          <p:nvPr/>
        </p:nvSpPr>
        <p:spPr>
          <a:xfrm>
            <a:off x="5493286" y="262596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74850" y="82572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93285" y="1210997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74850" y="177412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93285" y="2159398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74850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93285" y="3107799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74849" y="3670928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93284" y="4056200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74849" y="4619329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93284" y="5004601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2" name="Egyenes összekötő nyíllal 21"/>
          <p:cNvCxnSpPr>
            <a:endCxn id="23" idx="0"/>
          </p:cNvCxnSpPr>
          <p:nvPr/>
        </p:nvCxnSpPr>
        <p:spPr>
          <a:xfrm flipH="1">
            <a:off x="3354002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3"/>
          <p:cNvSpPr/>
          <p:nvPr/>
        </p:nvSpPr>
        <p:spPr>
          <a:xfrm>
            <a:off x="3072437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4" name="Egyenes összekötő nyíllal 23"/>
          <p:cNvCxnSpPr>
            <a:endCxn id="25" idx="0"/>
          </p:cNvCxnSpPr>
          <p:nvPr/>
        </p:nvCxnSpPr>
        <p:spPr>
          <a:xfrm flipH="1">
            <a:off x="3354002" y="1774126"/>
            <a:ext cx="2420848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3"/>
          <p:cNvSpPr/>
          <p:nvPr/>
        </p:nvSpPr>
        <p:spPr>
          <a:xfrm>
            <a:off x="3072437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i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Egyenes összekötő nyíllal 18"/>
          <p:cNvCxnSpPr>
            <a:stCxn id="11" idx="6"/>
            <a:endCxn id="20" idx="0"/>
          </p:cNvCxnSpPr>
          <p:nvPr/>
        </p:nvCxnSpPr>
        <p:spPr>
          <a:xfrm>
            <a:off x="6056414" y="3389364"/>
            <a:ext cx="2420847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3"/>
          <p:cNvSpPr/>
          <p:nvPr/>
        </p:nvSpPr>
        <p:spPr>
          <a:xfrm>
            <a:off x="8195696" y="35819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6" name="Egyenes összekötő nyíllal 25"/>
          <p:cNvCxnSpPr/>
          <p:nvPr/>
        </p:nvCxnSpPr>
        <p:spPr>
          <a:xfrm flipH="1">
            <a:off x="8477262" y="4145128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3"/>
          <p:cNvSpPr/>
          <p:nvPr/>
        </p:nvSpPr>
        <p:spPr>
          <a:xfrm>
            <a:off x="8195696" y="433776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o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8" name="Egyenes összekötő nyíllal 27"/>
          <p:cNvCxnSpPr/>
          <p:nvPr/>
        </p:nvCxnSpPr>
        <p:spPr>
          <a:xfrm flipH="1">
            <a:off x="8477262" y="4900893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3"/>
          <p:cNvSpPr/>
          <p:nvPr/>
        </p:nvSpPr>
        <p:spPr>
          <a:xfrm>
            <a:off x="8195696" y="509352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v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0" name="Egyenes összekötő nyíllal 29"/>
          <p:cNvCxnSpPr/>
          <p:nvPr/>
        </p:nvCxnSpPr>
        <p:spPr>
          <a:xfrm flipH="1">
            <a:off x="8477262" y="5656657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"/>
          <p:cNvSpPr/>
          <p:nvPr/>
        </p:nvSpPr>
        <p:spPr>
          <a:xfrm>
            <a:off x="8195696" y="584929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Egyenes összekötő nyíllal 32"/>
          <p:cNvCxnSpPr>
            <a:stCxn id="11" idx="4"/>
            <a:endCxn id="34" idx="0"/>
          </p:cNvCxnSpPr>
          <p:nvPr/>
        </p:nvCxnSpPr>
        <p:spPr>
          <a:xfrm flipH="1">
            <a:off x="3788221" y="3670928"/>
            <a:ext cx="1986629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"/>
          <p:cNvSpPr/>
          <p:nvPr/>
        </p:nvSpPr>
        <p:spPr>
          <a:xfrm>
            <a:off x="3506656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5" name="Egyenes összekötő nyíllal 34"/>
          <p:cNvCxnSpPr>
            <a:stCxn id="11" idx="4"/>
            <a:endCxn id="36" idx="0"/>
          </p:cNvCxnSpPr>
          <p:nvPr/>
        </p:nvCxnSpPr>
        <p:spPr>
          <a:xfrm flipH="1">
            <a:off x="4781535" y="3670928"/>
            <a:ext cx="993315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"/>
          <p:cNvSpPr/>
          <p:nvPr/>
        </p:nvSpPr>
        <p:spPr>
          <a:xfrm>
            <a:off x="4499970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b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6944497" y="1400432"/>
            <a:ext cx="2781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u="sng" dirty="0" err="1" smtClean="0"/>
              <a:t>Autocomplete</a:t>
            </a:r>
            <a:r>
              <a:rPr lang="hu-HU" u="sng" dirty="0" smtClean="0"/>
              <a:t> </a:t>
            </a:r>
            <a:r>
              <a:rPr lang="hu-HU" u="sng" dirty="0" err="1" smtClean="0"/>
              <a:t>for</a:t>
            </a:r>
            <a:r>
              <a:rPr lang="hu-HU" dirty="0" smtClean="0"/>
              <a:t>: </a:t>
            </a:r>
            <a:r>
              <a:rPr lang="hu-HU" dirty="0" err="1" smtClean="0"/>
              <a:t>app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6558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3"/>
          <p:cNvSpPr/>
          <p:nvPr/>
        </p:nvSpPr>
        <p:spPr>
          <a:xfrm>
            <a:off x="5493286" y="262596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74850" y="82572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93285" y="1210997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74850" y="177412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93285" y="2159398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74850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93285" y="3107799"/>
            <a:ext cx="563129" cy="563129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74849" y="3670928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93284" y="4056200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74849" y="4619329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93284" y="5004601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2" name="Egyenes összekötő nyíllal 21"/>
          <p:cNvCxnSpPr>
            <a:endCxn id="23" idx="0"/>
          </p:cNvCxnSpPr>
          <p:nvPr/>
        </p:nvCxnSpPr>
        <p:spPr>
          <a:xfrm flipH="1">
            <a:off x="3354002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3"/>
          <p:cNvSpPr/>
          <p:nvPr/>
        </p:nvSpPr>
        <p:spPr>
          <a:xfrm>
            <a:off x="3072437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4" name="Egyenes összekötő nyíllal 23"/>
          <p:cNvCxnSpPr>
            <a:endCxn id="25" idx="0"/>
          </p:cNvCxnSpPr>
          <p:nvPr/>
        </p:nvCxnSpPr>
        <p:spPr>
          <a:xfrm flipH="1">
            <a:off x="3354002" y="1774126"/>
            <a:ext cx="2420848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3"/>
          <p:cNvSpPr/>
          <p:nvPr/>
        </p:nvSpPr>
        <p:spPr>
          <a:xfrm>
            <a:off x="3072437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i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Egyenes összekötő nyíllal 18"/>
          <p:cNvCxnSpPr>
            <a:stCxn id="11" idx="6"/>
            <a:endCxn id="20" idx="0"/>
          </p:cNvCxnSpPr>
          <p:nvPr/>
        </p:nvCxnSpPr>
        <p:spPr>
          <a:xfrm>
            <a:off x="6056414" y="3389364"/>
            <a:ext cx="2420847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3"/>
          <p:cNvSpPr/>
          <p:nvPr/>
        </p:nvSpPr>
        <p:spPr>
          <a:xfrm>
            <a:off x="8195696" y="35819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6" name="Egyenes összekötő nyíllal 25"/>
          <p:cNvCxnSpPr/>
          <p:nvPr/>
        </p:nvCxnSpPr>
        <p:spPr>
          <a:xfrm flipH="1">
            <a:off x="8477262" y="4145128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3"/>
          <p:cNvSpPr/>
          <p:nvPr/>
        </p:nvSpPr>
        <p:spPr>
          <a:xfrm>
            <a:off x="8195696" y="433776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o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8" name="Egyenes összekötő nyíllal 27"/>
          <p:cNvCxnSpPr/>
          <p:nvPr/>
        </p:nvCxnSpPr>
        <p:spPr>
          <a:xfrm flipH="1">
            <a:off x="8477262" y="4900893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3"/>
          <p:cNvSpPr/>
          <p:nvPr/>
        </p:nvSpPr>
        <p:spPr>
          <a:xfrm>
            <a:off x="8195696" y="509352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v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0" name="Egyenes összekötő nyíllal 29"/>
          <p:cNvCxnSpPr/>
          <p:nvPr/>
        </p:nvCxnSpPr>
        <p:spPr>
          <a:xfrm flipH="1">
            <a:off x="8477262" y="5656657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"/>
          <p:cNvSpPr/>
          <p:nvPr/>
        </p:nvSpPr>
        <p:spPr>
          <a:xfrm>
            <a:off x="8195696" y="584929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Egyenes összekötő nyíllal 32"/>
          <p:cNvCxnSpPr>
            <a:stCxn id="11" idx="4"/>
            <a:endCxn id="34" idx="0"/>
          </p:cNvCxnSpPr>
          <p:nvPr/>
        </p:nvCxnSpPr>
        <p:spPr>
          <a:xfrm flipH="1">
            <a:off x="3788221" y="3670928"/>
            <a:ext cx="1986629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"/>
          <p:cNvSpPr/>
          <p:nvPr/>
        </p:nvSpPr>
        <p:spPr>
          <a:xfrm>
            <a:off x="3506656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5" name="Egyenes összekötő nyíllal 34"/>
          <p:cNvCxnSpPr>
            <a:stCxn id="11" idx="4"/>
            <a:endCxn id="36" idx="0"/>
          </p:cNvCxnSpPr>
          <p:nvPr/>
        </p:nvCxnSpPr>
        <p:spPr>
          <a:xfrm flipH="1">
            <a:off x="4781535" y="3670928"/>
            <a:ext cx="993315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"/>
          <p:cNvSpPr/>
          <p:nvPr/>
        </p:nvSpPr>
        <p:spPr>
          <a:xfrm>
            <a:off x="4499970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b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6944497" y="1400432"/>
            <a:ext cx="27815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u="sng" dirty="0" err="1" smtClean="0"/>
              <a:t>Autocomplete</a:t>
            </a:r>
            <a:r>
              <a:rPr lang="hu-HU" u="sng" dirty="0" smtClean="0"/>
              <a:t> </a:t>
            </a:r>
            <a:r>
              <a:rPr lang="hu-HU" u="sng" dirty="0" err="1" smtClean="0"/>
              <a:t>for</a:t>
            </a:r>
            <a:r>
              <a:rPr lang="hu-HU" dirty="0" smtClean="0"/>
              <a:t>: </a:t>
            </a:r>
            <a:r>
              <a:rPr lang="hu-HU" dirty="0" err="1" smtClean="0"/>
              <a:t>app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8400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20889543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3"/>
          <p:cNvSpPr/>
          <p:nvPr/>
        </p:nvSpPr>
        <p:spPr>
          <a:xfrm>
            <a:off x="5493286" y="262596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74850" y="82572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93285" y="1210997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74850" y="177412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93285" y="2159398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74850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93285" y="3107799"/>
            <a:ext cx="563129" cy="563129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74849" y="3670928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93284" y="4056200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74849" y="4619329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93284" y="5004601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2" name="Egyenes összekötő nyíllal 21"/>
          <p:cNvCxnSpPr>
            <a:endCxn id="23" idx="0"/>
          </p:cNvCxnSpPr>
          <p:nvPr/>
        </p:nvCxnSpPr>
        <p:spPr>
          <a:xfrm flipH="1">
            <a:off x="3354002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3"/>
          <p:cNvSpPr/>
          <p:nvPr/>
        </p:nvSpPr>
        <p:spPr>
          <a:xfrm>
            <a:off x="3072437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4" name="Egyenes összekötő nyíllal 23"/>
          <p:cNvCxnSpPr>
            <a:endCxn id="25" idx="0"/>
          </p:cNvCxnSpPr>
          <p:nvPr/>
        </p:nvCxnSpPr>
        <p:spPr>
          <a:xfrm flipH="1">
            <a:off x="3354002" y="1774126"/>
            <a:ext cx="2420848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3"/>
          <p:cNvSpPr/>
          <p:nvPr/>
        </p:nvSpPr>
        <p:spPr>
          <a:xfrm>
            <a:off x="3072437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i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Egyenes összekötő nyíllal 18"/>
          <p:cNvCxnSpPr>
            <a:stCxn id="11" idx="6"/>
            <a:endCxn id="20" idx="0"/>
          </p:cNvCxnSpPr>
          <p:nvPr/>
        </p:nvCxnSpPr>
        <p:spPr>
          <a:xfrm>
            <a:off x="6056414" y="3389364"/>
            <a:ext cx="2420847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3"/>
          <p:cNvSpPr/>
          <p:nvPr/>
        </p:nvSpPr>
        <p:spPr>
          <a:xfrm>
            <a:off x="8195696" y="35819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6" name="Egyenes összekötő nyíllal 25"/>
          <p:cNvCxnSpPr/>
          <p:nvPr/>
        </p:nvCxnSpPr>
        <p:spPr>
          <a:xfrm flipH="1">
            <a:off x="8477262" y="4145128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3"/>
          <p:cNvSpPr/>
          <p:nvPr/>
        </p:nvSpPr>
        <p:spPr>
          <a:xfrm>
            <a:off x="8195696" y="433776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o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8" name="Egyenes összekötő nyíllal 27"/>
          <p:cNvCxnSpPr/>
          <p:nvPr/>
        </p:nvCxnSpPr>
        <p:spPr>
          <a:xfrm flipH="1">
            <a:off x="8477262" y="4900893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3"/>
          <p:cNvSpPr/>
          <p:nvPr/>
        </p:nvSpPr>
        <p:spPr>
          <a:xfrm>
            <a:off x="8195696" y="509352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v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0" name="Egyenes összekötő nyíllal 29"/>
          <p:cNvCxnSpPr/>
          <p:nvPr/>
        </p:nvCxnSpPr>
        <p:spPr>
          <a:xfrm flipH="1">
            <a:off x="8477262" y="5656657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"/>
          <p:cNvSpPr/>
          <p:nvPr/>
        </p:nvSpPr>
        <p:spPr>
          <a:xfrm>
            <a:off x="8195696" y="584929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Egyenes összekötő nyíllal 32"/>
          <p:cNvCxnSpPr>
            <a:stCxn id="11" idx="4"/>
            <a:endCxn id="34" idx="0"/>
          </p:cNvCxnSpPr>
          <p:nvPr/>
        </p:nvCxnSpPr>
        <p:spPr>
          <a:xfrm flipH="1">
            <a:off x="3788221" y="3670928"/>
            <a:ext cx="1986629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"/>
          <p:cNvSpPr/>
          <p:nvPr/>
        </p:nvSpPr>
        <p:spPr>
          <a:xfrm>
            <a:off x="3506656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5" name="Egyenes összekötő nyíllal 34"/>
          <p:cNvCxnSpPr>
            <a:stCxn id="11" idx="4"/>
            <a:endCxn id="36" idx="0"/>
          </p:cNvCxnSpPr>
          <p:nvPr/>
        </p:nvCxnSpPr>
        <p:spPr>
          <a:xfrm flipH="1">
            <a:off x="4781535" y="3670928"/>
            <a:ext cx="993315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"/>
          <p:cNvSpPr/>
          <p:nvPr/>
        </p:nvSpPr>
        <p:spPr>
          <a:xfrm>
            <a:off x="4499970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b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6944497" y="1400432"/>
            <a:ext cx="27815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u="sng" dirty="0" err="1" smtClean="0"/>
              <a:t>Autocomplete</a:t>
            </a:r>
            <a:r>
              <a:rPr lang="hu-HU" u="sng" dirty="0" smtClean="0"/>
              <a:t> </a:t>
            </a:r>
            <a:r>
              <a:rPr lang="hu-HU" u="sng" dirty="0" err="1" smtClean="0"/>
              <a:t>for</a:t>
            </a:r>
            <a:r>
              <a:rPr lang="hu-HU" dirty="0" smtClean="0"/>
              <a:t>: </a:t>
            </a:r>
            <a:r>
              <a:rPr lang="hu-HU" dirty="0" err="1" smtClean="0"/>
              <a:t>app</a:t>
            </a:r>
            <a:endParaRPr lang="hu-HU" dirty="0" smtClean="0"/>
          </a:p>
          <a:p>
            <a:endParaRPr lang="hu-HU" dirty="0"/>
          </a:p>
          <a:p>
            <a:r>
              <a:rPr lang="hu-HU" dirty="0" smtClean="0"/>
              <a:t>	</a:t>
            </a:r>
            <a:r>
              <a:rPr lang="hu-HU" dirty="0" err="1" smtClean="0"/>
              <a:t>app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4124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3"/>
          <p:cNvSpPr/>
          <p:nvPr/>
        </p:nvSpPr>
        <p:spPr>
          <a:xfrm>
            <a:off x="5493286" y="262596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74850" y="82572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93285" y="1210997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74850" y="177412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93285" y="2159398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74850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93285" y="3107799"/>
            <a:ext cx="563129" cy="563129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74849" y="3670928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93284" y="4056200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74849" y="4619329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93284" y="5004601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2" name="Egyenes összekötő nyíllal 21"/>
          <p:cNvCxnSpPr>
            <a:endCxn id="23" idx="0"/>
          </p:cNvCxnSpPr>
          <p:nvPr/>
        </p:nvCxnSpPr>
        <p:spPr>
          <a:xfrm flipH="1">
            <a:off x="3354002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3"/>
          <p:cNvSpPr/>
          <p:nvPr/>
        </p:nvSpPr>
        <p:spPr>
          <a:xfrm>
            <a:off x="3072437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4" name="Egyenes összekötő nyíllal 23"/>
          <p:cNvCxnSpPr>
            <a:endCxn id="25" idx="0"/>
          </p:cNvCxnSpPr>
          <p:nvPr/>
        </p:nvCxnSpPr>
        <p:spPr>
          <a:xfrm flipH="1">
            <a:off x="3354002" y="1774126"/>
            <a:ext cx="2420848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3"/>
          <p:cNvSpPr/>
          <p:nvPr/>
        </p:nvSpPr>
        <p:spPr>
          <a:xfrm>
            <a:off x="3072437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i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Egyenes összekötő nyíllal 18"/>
          <p:cNvCxnSpPr>
            <a:stCxn id="11" idx="6"/>
            <a:endCxn id="20" idx="0"/>
          </p:cNvCxnSpPr>
          <p:nvPr/>
        </p:nvCxnSpPr>
        <p:spPr>
          <a:xfrm>
            <a:off x="6056414" y="3389364"/>
            <a:ext cx="2420847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3"/>
          <p:cNvSpPr/>
          <p:nvPr/>
        </p:nvSpPr>
        <p:spPr>
          <a:xfrm>
            <a:off x="8195696" y="35819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6" name="Egyenes összekötő nyíllal 25"/>
          <p:cNvCxnSpPr/>
          <p:nvPr/>
        </p:nvCxnSpPr>
        <p:spPr>
          <a:xfrm flipH="1">
            <a:off x="8477262" y="4145128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3"/>
          <p:cNvSpPr/>
          <p:nvPr/>
        </p:nvSpPr>
        <p:spPr>
          <a:xfrm>
            <a:off x="8195696" y="433776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o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8" name="Egyenes összekötő nyíllal 27"/>
          <p:cNvCxnSpPr/>
          <p:nvPr/>
        </p:nvCxnSpPr>
        <p:spPr>
          <a:xfrm flipH="1">
            <a:off x="8477262" y="4900893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3"/>
          <p:cNvSpPr/>
          <p:nvPr/>
        </p:nvSpPr>
        <p:spPr>
          <a:xfrm>
            <a:off x="8195696" y="509352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v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0" name="Egyenes összekötő nyíllal 29"/>
          <p:cNvCxnSpPr/>
          <p:nvPr/>
        </p:nvCxnSpPr>
        <p:spPr>
          <a:xfrm flipH="1">
            <a:off x="8477262" y="5656657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"/>
          <p:cNvSpPr/>
          <p:nvPr/>
        </p:nvSpPr>
        <p:spPr>
          <a:xfrm>
            <a:off x="8195696" y="584929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Egyenes összekötő nyíllal 32"/>
          <p:cNvCxnSpPr>
            <a:stCxn id="11" idx="4"/>
            <a:endCxn id="34" idx="0"/>
          </p:cNvCxnSpPr>
          <p:nvPr/>
        </p:nvCxnSpPr>
        <p:spPr>
          <a:xfrm flipH="1">
            <a:off x="3788221" y="3670928"/>
            <a:ext cx="1986629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"/>
          <p:cNvSpPr/>
          <p:nvPr/>
        </p:nvSpPr>
        <p:spPr>
          <a:xfrm>
            <a:off x="3506656" y="4056198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5" name="Egyenes összekötő nyíllal 34"/>
          <p:cNvCxnSpPr>
            <a:stCxn id="11" idx="4"/>
            <a:endCxn id="36" idx="0"/>
          </p:cNvCxnSpPr>
          <p:nvPr/>
        </p:nvCxnSpPr>
        <p:spPr>
          <a:xfrm flipH="1">
            <a:off x="4781535" y="3670928"/>
            <a:ext cx="993315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"/>
          <p:cNvSpPr/>
          <p:nvPr/>
        </p:nvSpPr>
        <p:spPr>
          <a:xfrm>
            <a:off x="4499970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b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6944497" y="1400432"/>
            <a:ext cx="27815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u="sng" dirty="0" err="1" smtClean="0"/>
              <a:t>Autocomplete</a:t>
            </a:r>
            <a:r>
              <a:rPr lang="hu-HU" u="sng" dirty="0" smtClean="0"/>
              <a:t> </a:t>
            </a:r>
            <a:r>
              <a:rPr lang="hu-HU" u="sng" dirty="0" err="1" smtClean="0"/>
              <a:t>for</a:t>
            </a:r>
            <a:r>
              <a:rPr lang="hu-HU" dirty="0" smtClean="0"/>
              <a:t>: </a:t>
            </a:r>
            <a:r>
              <a:rPr lang="hu-HU" dirty="0" err="1" smtClean="0"/>
              <a:t>app</a:t>
            </a:r>
            <a:endParaRPr lang="hu-HU" dirty="0" smtClean="0"/>
          </a:p>
          <a:p>
            <a:endParaRPr lang="hu-HU" dirty="0"/>
          </a:p>
          <a:p>
            <a:r>
              <a:rPr lang="hu-HU" dirty="0" smtClean="0"/>
              <a:t>	</a:t>
            </a:r>
            <a:r>
              <a:rPr lang="hu-HU" dirty="0" err="1" smtClean="0"/>
              <a:t>appa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9307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3"/>
          <p:cNvSpPr/>
          <p:nvPr/>
        </p:nvSpPr>
        <p:spPr>
          <a:xfrm>
            <a:off x="5493286" y="262596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74850" y="82572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93285" y="1210997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74850" y="177412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93285" y="2159398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74850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93285" y="3107799"/>
            <a:ext cx="563129" cy="563129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74849" y="3670928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93284" y="4056200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74849" y="4619329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93284" y="5004601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2" name="Egyenes összekötő nyíllal 21"/>
          <p:cNvCxnSpPr>
            <a:endCxn id="23" idx="0"/>
          </p:cNvCxnSpPr>
          <p:nvPr/>
        </p:nvCxnSpPr>
        <p:spPr>
          <a:xfrm flipH="1">
            <a:off x="3354002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3"/>
          <p:cNvSpPr/>
          <p:nvPr/>
        </p:nvSpPr>
        <p:spPr>
          <a:xfrm>
            <a:off x="3072437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4" name="Egyenes összekötő nyíllal 23"/>
          <p:cNvCxnSpPr>
            <a:endCxn id="25" idx="0"/>
          </p:cNvCxnSpPr>
          <p:nvPr/>
        </p:nvCxnSpPr>
        <p:spPr>
          <a:xfrm flipH="1">
            <a:off x="3354002" y="1774126"/>
            <a:ext cx="2420848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3"/>
          <p:cNvSpPr/>
          <p:nvPr/>
        </p:nvSpPr>
        <p:spPr>
          <a:xfrm>
            <a:off x="3072437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i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Egyenes összekötő nyíllal 18"/>
          <p:cNvCxnSpPr>
            <a:stCxn id="11" idx="6"/>
            <a:endCxn id="20" idx="0"/>
          </p:cNvCxnSpPr>
          <p:nvPr/>
        </p:nvCxnSpPr>
        <p:spPr>
          <a:xfrm>
            <a:off x="6056414" y="3389364"/>
            <a:ext cx="2420847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3"/>
          <p:cNvSpPr/>
          <p:nvPr/>
        </p:nvSpPr>
        <p:spPr>
          <a:xfrm>
            <a:off x="8195696" y="35819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6" name="Egyenes összekötő nyíllal 25"/>
          <p:cNvCxnSpPr/>
          <p:nvPr/>
        </p:nvCxnSpPr>
        <p:spPr>
          <a:xfrm flipH="1">
            <a:off x="8477262" y="4145128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3"/>
          <p:cNvSpPr/>
          <p:nvPr/>
        </p:nvSpPr>
        <p:spPr>
          <a:xfrm>
            <a:off x="8195696" y="433776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o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8" name="Egyenes összekötő nyíllal 27"/>
          <p:cNvCxnSpPr/>
          <p:nvPr/>
        </p:nvCxnSpPr>
        <p:spPr>
          <a:xfrm flipH="1">
            <a:off x="8477262" y="4900893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3"/>
          <p:cNvSpPr/>
          <p:nvPr/>
        </p:nvSpPr>
        <p:spPr>
          <a:xfrm>
            <a:off x="8195696" y="509352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v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0" name="Egyenes összekötő nyíllal 29"/>
          <p:cNvCxnSpPr/>
          <p:nvPr/>
        </p:nvCxnSpPr>
        <p:spPr>
          <a:xfrm flipH="1">
            <a:off x="8477262" y="5656657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"/>
          <p:cNvSpPr/>
          <p:nvPr/>
        </p:nvSpPr>
        <p:spPr>
          <a:xfrm>
            <a:off x="8195696" y="584929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Egyenes összekötő nyíllal 32"/>
          <p:cNvCxnSpPr>
            <a:stCxn id="11" idx="4"/>
            <a:endCxn id="34" idx="0"/>
          </p:cNvCxnSpPr>
          <p:nvPr/>
        </p:nvCxnSpPr>
        <p:spPr>
          <a:xfrm flipH="1">
            <a:off x="3788221" y="3670928"/>
            <a:ext cx="1986629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"/>
          <p:cNvSpPr/>
          <p:nvPr/>
        </p:nvSpPr>
        <p:spPr>
          <a:xfrm>
            <a:off x="3506656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5" name="Egyenes összekötő nyíllal 34"/>
          <p:cNvCxnSpPr>
            <a:stCxn id="11" idx="4"/>
            <a:endCxn id="36" idx="0"/>
          </p:cNvCxnSpPr>
          <p:nvPr/>
        </p:nvCxnSpPr>
        <p:spPr>
          <a:xfrm flipH="1">
            <a:off x="4781535" y="3670928"/>
            <a:ext cx="993315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"/>
          <p:cNvSpPr/>
          <p:nvPr/>
        </p:nvSpPr>
        <p:spPr>
          <a:xfrm>
            <a:off x="4499970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b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6944497" y="1400432"/>
            <a:ext cx="278153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u="sng" dirty="0" err="1" smtClean="0"/>
              <a:t>Autocomplete</a:t>
            </a:r>
            <a:r>
              <a:rPr lang="hu-HU" u="sng" dirty="0" smtClean="0"/>
              <a:t> </a:t>
            </a:r>
            <a:r>
              <a:rPr lang="hu-HU" u="sng" dirty="0" err="1" smtClean="0"/>
              <a:t>for</a:t>
            </a:r>
            <a:r>
              <a:rPr lang="hu-HU" dirty="0" smtClean="0"/>
              <a:t>: </a:t>
            </a:r>
            <a:r>
              <a:rPr lang="hu-HU" dirty="0" err="1" smtClean="0"/>
              <a:t>app</a:t>
            </a:r>
            <a:endParaRPr lang="hu-HU" dirty="0" smtClean="0"/>
          </a:p>
          <a:p>
            <a:endParaRPr lang="hu-HU" dirty="0"/>
          </a:p>
          <a:p>
            <a:r>
              <a:rPr lang="hu-HU" dirty="0" smtClean="0"/>
              <a:t>	</a:t>
            </a:r>
            <a:r>
              <a:rPr lang="hu-HU" dirty="0" err="1" smtClean="0"/>
              <a:t>appa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21542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3"/>
          <p:cNvSpPr/>
          <p:nvPr/>
        </p:nvSpPr>
        <p:spPr>
          <a:xfrm>
            <a:off x="5493286" y="262596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74850" y="82572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93285" y="1210997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74850" y="177412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93285" y="2159398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74850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93285" y="3107799"/>
            <a:ext cx="563129" cy="563129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74849" y="3670928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93284" y="4056200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74849" y="4619329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93284" y="5004601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2" name="Egyenes összekötő nyíllal 21"/>
          <p:cNvCxnSpPr>
            <a:endCxn id="23" idx="0"/>
          </p:cNvCxnSpPr>
          <p:nvPr/>
        </p:nvCxnSpPr>
        <p:spPr>
          <a:xfrm flipH="1">
            <a:off x="3354002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3"/>
          <p:cNvSpPr/>
          <p:nvPr/>
        </p:nvSpPr>
        <p:spPr>
          <a:xfrm>
            <a:off x="3072437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4" name="Egyenes összekötő nyíllal 23"/>
          <p:cNvCxnSpPr>
            <a:endCxn id="25" idx="0"/>
          </p:cNvCxnSpPr>
          <p:nvPr/>
        </p:nvCxnSpPr>
        <p:spPr>
          <a:xfrm flipH="1">
            <a:off x="3354002" y="1774126"/>
            <a:ext cx="2420848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3"/>
          <p:cNvSpPr/>
          <p:nvPr/>
        </p:nvSpPr>
        <p:spPr>
          <a:xfrm>
            <a:off x="3072437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i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Egyenes összekötő nyíllal 18"/>
          <p:cNvCxnSpPr>
            <a:stCxn id="11" idx="6"/>
            <a:endCxn id="20" idx="0"/>
          </p:cNvCxnSpPr>
          <p:nvPr/>
        </p:nvCxnSpPr>
        <p:spPr>
          <a:xfrm>
            <a:off x="6056414" y="3389364"/>
            <a:ext cx="2420847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3"/>
          <p:cNvSpPr/>
          <p:nvPr/>
        </p:nvSpPr>
        <p:spPr>
          <a:xfrm>
            <a:off x="8195696" y="35819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6" name="Egyenes összekötő nyíllal 25"/>
          <p:cNvCxnSpPr/>
          <p:nvPr/>
        </p:nvCxnSpPr>
        <p:spPr>
          <a:xfrm flipH="1">
            <a:off x="8477262" y="4145128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3"/>
          <p:cNvSpPr/>
          <p:nvPr/>
        </p:nvSpPr>
        <p:spPr>
          <a:xfrm>
            <a:off x="8195696" y="433776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o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8" name="Egyenes összekötő nyíllal 27"/>
          <p:cNvCxnSpPr/>
          <p:nvPr/>
        </p:nvCxnSpPr>
        <p:spPr>
          <a:xfrm flipH="1">
            <a:off x="8477262" y="4900893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3"/>
          <p:cNvSpPr/>
          <p:nvPr/>
        </p:nvSpPr>
        <p:spPr>
          <a:xfrm>
            <a:off x="8195696" y="509352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v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0" name="Egyenes összekötő nyíllal 29"/>
          <p:cNvCxnSpPr/>
          <p:nvPr/>
        </p:nvCxnSpPr>
        <p:spPr>
          <a:xfrm flipH="1">
            <a:off x="8477262" y="5656657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"/>
          <p:cNvSpPr/>
          <p:nvPr/>
        </p:nvSpPr>
        <p:spPr>
          <a:xfrm>
            <a:off x="8195696" y="584929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Egyenes összekötő nyíllal 32"/>
          <p:cNvCxnSpPr>
            <a:stCxn id="11" idx="4"/>
            <a:endCxn id="34" idx="0"/>
          </p:cNvCxnSpPr>
          <p:nvPr/>
        </p:nvCxnSpPr>
        <p:spPr>
          <a:xfrm flipH="1">
            <a:off x="3788221" y="3670928"/>
            <a:ext cx="1986629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"/>
          <p:cNvSpPr/>
          <p:nvPr/>
        </p:nvSpPr>
        <p:spPr>
          <a:xfrm>
            <a:off x="3506656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5" name="Egyenes összekötő nyíllal 34"/>
          <p:cNvCxnSpPr>
            <a:stCxn id="11" idx="4"/>
            <a:endCxn id="36" idx="0"/>
          </p:cNvCxnSpPr>
          <p:nvPr/>
        </p:nvCxnSpPr>
        <p:spPr>
          <a:xfrm flipH="1">
            <a:off x="4781535" y="3670928"/>
            <a:ext cx="993315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"/>
          <p:cNvSpPr/>
          <p:nvPr/>
        </p:nvSpPr>
        <p:spPr>
          <a:xfrm>
            <a:off x="4499970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b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6944497" y="1400432"/>
            <a:ext cx="27815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u="sng" dirty="0" err="1" smtClean="0"/>
              <a:t>Autocomplete</a:t>
            </a:r>
            <a:r>
              <a:rPr lang="hu-HU" u="sng" dirty="0" smtClean="0"/>
              <a:t> </a:t>
            </a:r>
            <a:r>
              <a:rPr lang="hu-HU" u="sng" dirty="0" err="1" smtClean="0"/>
              <a:t>for</a:t>
            </a:r>
            <a:r>
              <a:rPr lang="hu-HU" dirty="0" smtClean="0"/>
              <a:t>: </a:t>
            </a:r>
            <a:r>
              <a:rPr lang="hu-HU" dirty="0" err="1" smtClean="0"/>
              <a:t>app</a:t>
            </a:r>
            <a:endParaRPr lang="hu-HU" dirty="0" smtClean="0"/>
          </a:p>
          <a:p>
            <a:endParaRPr lang="hu-HU" dirty="0"/>
          </a:p>
          <a:p>
            <a:r>
              <a:rPr lang="hu-HU" dirty="0" smtClean="0"/>
              <a:t>	</a:t>
            </a:r>
            <a:r>
              <a:rPr lang="hu-HU" dirty="0" err="1" smtClean="0"/>
              <a:t>appa</a:t>
            </a:r>
            <a:endParaRPr lang="hu-HU" dirty="0" smtClean="0"/>
          </a:p>
          <a:p>
            <a:r>
              <a:rPr lang="hu-HU" dirty="0" smtClean="0"/>
              <a:t>	</a:t>
            </a:r>
            <a:r>
              <a:rPr lang="hu-HU" dirty="0" err="1" smtClean="0"/>
              <a:t>app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01770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3"/>
          <p:cNvSpPr/>
          <p:nvPr/>
        </p:nvSpPr>
        <p:spPr>
          <a:xfrm>
            <a:off x="5493286" y="262596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74850" y="82572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93285" y="1210997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74850" y="177412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93285" y="2159398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74850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93285" y="3107799"/>
            <a:ext cx="563129" cy="563129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74849" y="3670928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93284" y="4056200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74849" y="4619329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93284" y="5004601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2" name="Egyenes összekötő nyíllal 21"/>
          <p:cNvCxnSpPr>
            <a:endCxn id="23" idx="0"/>
          </p:cNvCxnSpPr>
          <p:nvPr/>
        </p:nvCxnSpPr>
        <p:spPr>
          <a:xfrm flipH="1">
            <a:off x="3354002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3"/>
          <p:cNvSpPr/>
          <p:nvPr/>
        </p:nvSpPr>
        <p:spPr>
          <a:xfrm>
            <a:off x="3072437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4" name="Egyenes összekötő nyíllal 23"/>
          <p:cNvCxnSpPr>
            <a:endCxn id="25" idx="0"/>
          </p:cNvCxnSpPr>
          <p:nvPr/>
        </p:nvCxnSpPr>
        <p:spPr>
          <a:xfrm flipH="1">
            <a:off x="3354002" y="1774126"/>
            <a:ext cx="2420848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3"/>
          <p:cNvSpPr/>
          <p:nvPr/>
        </p:nvSpPr>
        <p:spPr>
          <a:xfrm>
            <a:off x="3072437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i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Egyenes összekötő nyíllal 18"/>
          <p:cNvCxnSpPr>
            <a:stCxn id="11" idx="6"/>
            <a:endCxn id="20" idx="0"/>
          </p:cNvCxnSpPr>
          <p:nvPr/>
        </p:nvCxnSpPr>
        <p:spPr>
          <a:xfrm>
            <a:off x="6056414" y="3389364"/>
            <a:ext cx="2420847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3"/>
          <p:cNvSpPr/>
          <p:nvPr/>
        </p:nvSpPr>
        <p:spPr>
          <a:xfrm>
            <a:off x="8195696" y="35819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6" name="Egyenes összekötő nyíllal 25"/>
          <p:cNvCxnSpPr/>
          <p:nvPr/>
        </p:nvCxnSpPr>
        <p:spPr>
          <a:xfrm flipH="1">
            <a:off x="8477262" y="4145128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3"/>
          <p:cNvSpPr/>
          <p:nvPr/>
        </p:nvSpPr>
        <p:spPr>
          <a:xfrm>
            <a:off x="8195696" y="433776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o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8" name="Egyenes összekötő nyíllal 27"/>
          <p:cNvCxnSpPr/>
          <p:nvPr/>
        </p:nvCxnSpPr>
        <p:spPr>
          <a:xfrm flipH="1">
            <a:off x="8477262" y="4900893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3"/>
          <p:cNvSpPr/>
          <p:nvPr/>
        </p:nvSpPr>
        <p:spPr>
          <a:xfrm>
            <a:off x="8195696" y="509352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v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0" name="Egyenes összekötő nyíllal 29"/>
          <p:cNvCxnSpPr/>
          <p:nvPr/>
        </p:nvCxnSpPr>
        <p:spPr>
          <a:xfrm flipH="1">
            <a:off x="8477262" y="5656657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"/>
          <p:cNvSpPr/>
          <p:nvPr/>
        </p:nvSpPr>
        <p:spPr>
          <a:xfrm>
            <a:off x="8195696" y="584929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Egyenes összekötő nyíllal 32"/>
          <p:cNvCxnSpPr>
            <a:stCxn id="11" idx="4"/>
            <a:endCxn id="34" idx="0"/>
          </p:cNvCxnSpPr>
          <p:nvPr/>
        </p:nvCxnSpPr>
        <p:spPr>
          <a:xfrm flipH="1">
            <a:off x="3788221" y="3670928"/>
            <a:ext cx="1986629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"/>
          <p:cNvSpPr/>
          <p:nvPr/>
        </p:nvSpPr>
        <p:spPr>
          <a:xfrm>
            <a:off x="3506656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5" name="Egyenes összekötő nyíllal 34"/>
          <p:cNvCxnSpPr>
            <a:stCxn id="11" idx="4"/>
            <a:endCxn id="36" idx="0"/>
          </p:cNvCxnSpPr>
          <p:nvPr/>
        </p:nvCxnSpPr>
        <p:spPr>
          <a:xfrm flipH="1">
            <a:off x="4781535" y="3670928"/>
            <a:ext cx="993315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"/>
          <p:cNvSpPr/>
          <p:nvPr/>
        </p:nvSpPr>
        <p:spPr>
          <a:xfrm>
            <a:off x="4499970" y="4056198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b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6944497" y="1400432"/>
            <a:ext cx="27815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u="sng" dirty="0" err="1" smtClean="0"/>
              <a:t>Autocomplete</a:t>
            </a:r>
            <a:r>
              <a:rPr lang="hu-HU" u="sng" dirty="0" smtClean="0"/>
              <a:t> </a:t>
            </a:r>
            <a:r>
              <a:rPr lang="hu-HU" u="sng" dirty="0" err="1" smtClean="0"/>
              <a:t>for</a:t>
            </a:r>
            <a:r>
              <a:rPr lang="hu-HU" dirty="0" smtClean="0"/>
              <a:t>: </a:t>
            </a:r>
            <a:r>
              <a:rPr lang="hu-HU" dirty="0" err="1" smtClean="0"/>
              <a:t>app</a:t>
            </a:r>
            <a:endParaRPr lang="hu-HU" dirty="0" smtClean="0"/>
          </a:p>
          <a:p>
            <a:endParaRPr lang="hu-HU" dirty="0"/>
          </a:p>
          <a:p>
            <a:r>
              <a:rPr lang="hu-HU" dirty="0" smtClean="0"/>
              <a:t>	</a:t>
            </a:r>
            <a:r>
              <a:rPr lang="hu-HU" dirty="0" err="1" smtClean="0"/>
              <a:t>appa</a:t>
            </a:r>
            <a:endParaRPr lang="hu-HU" dirty="0" smtClean="0"/>
          </a:p>
          <a:p>
            <a:r>
              <a:rPr lang="hu-HU" dirty="0" smtClean="0"/>
              <a:t>	</a:t>
            </a:r>
            <a:r>
              <a:rPr lang="hu-HU" dirty="0" err="1" smtClean="0"/>
              <a:t>appb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0713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3"/>
          <p:cNvSpPr/>
          <p:nvPr/>
        </p:nvSpPr>
        <p:spPr>
          <a:xfrm>
            <a:off x="5493286" y="262596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74850" y="82572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93285" y="1210997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74850" y="177412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93285" y="2159398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74850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93285" y="3107799"/>
            <a:ext cx="563129" cy="563129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74849" y="3670928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93284" y="4056200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74849" y="4619329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93284" y="5004601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2" name="Egyenes összekötő nyíllal 21"/>
          <p:cNvCxnSpPr>
            <a:endCxn id="23" idx="0"/>
          </p:cNvCxnSpPr>
          <p:nvPr/>
        </p:nvCxnSpPr>
        <p:spPr>
          <a:xfrm flipH="1">
            <a:off x="3354002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3"/>
          <p:cNvSpPr/>
          <p:nvPr/>
        </p:nvSpPr>
        <p:spPr>
          <a:xfrm>
            <a:off x="3072437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4" name="Egyenes összekötő nyíllal 23"/>
          <p:cNvCxnSpPr>
            <a:endCxn id="25" idx="0"/>
          </p:cNvCxnSpPr>
          <p:nvPr/>
        </p:nvCxnSpPr>
        <p:spPr>
          <a:xfrm flipH="1">
            <a:off x="3354002" y="1774126"/>
            <a:ext cx="2420848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3"/>
          <p:cNvSpPr/>
          <p:nvPr/>
        </p:nvSpPr>
        <p:spPr>
          <a:xfrm>
            <a:off x="3072437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i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Egyenes összekötő nyíllal 18"/>
          <p:cNvCxnSpPr>
            <a:stCxn id="11" idx="6"/>
            <a:endCxn id="20" idx="0"/>
          </p:cNvCxnSpPr>
          <p:nvPr/>
        </p:nvCxnSpPr>
        <p:spPr>
          <a:xfrm>
            <a:off x="6056414" y="3389364"/>
            <a:ext cx="2420847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3"/>
          <p:cNvSpPr/>
          <p:nvPr/>
        </p:nvSpPr>
        <p:spPr>
          <a:xfrm>
            <a:off x="8195696" y="35819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6" name="Egyenes összekötő nyíllal 25"/>
          <p:cNvCxnSpPr/>
          <p:nvPr/>
        </p:nvCxnSpPr>
        <p:spPr>
          <a:xfrm flipH="1">
            <a:off x="8477262" y="4145128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3"/>
          <p:cNvSpPr/>
          <p:nvPr/>
        </p:nvSpPr>
        <p:spPr>
          <a:xfrm>
            <a:off x="8195696" y="433776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o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8" name="Egyenes összekötő nyíllal 27"/>
          <p:cNvCxnSpPr/>
          <p:nvPr/>
        </p:nvCxnSpPr>
        <p:spPr>
          <a:xfrm flipH="1">
            <a:off x="8477262" y="4900893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3"/>
          <p:cNvSpPr/>
          <p:nvPr/>
        </p:nvSpPr>
        <p:spPr>
          <a:xfrm>
            <a:off x="8195696" y="509352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v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0" name="Egyenes összekötő nyíllal 29"/>
          <p:cNvCxnSpPr/>
          <p:nvPr/>
        </p:nvCxnSpPr>
        <p:spPr>
          <a:xfrm flipH="1">
            <a:off x="8477262" y="5656657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"/>
          <p:cNvSpPr/>
          <p:nvPr/>
        </p:nvSpPr>
        <p:spPr>
          <a:xfrm>
            <a:off x="8195696" y="584929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Egyenes összekötő nyíllal 32"/>
          <p:cNvCxnSpPr>
            <a:stCxn id="11" idx="4"/>
            <a:endCxn id="34" idx="0"/>
          </p:cNvCxnSpPr>
          <p:nvPr/>
        </p:nvCxnSpPr>
        <p:spPr>
          <a:xfrm flipH="1">
            <a:off x="3788221" y="3670928"/>
            <a:ext cx="1986629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"/>
          <p:cNvSpPr/>
          <p:nvPr/>
        </p:nvSpPr>
        <p:spPr>
          <a:xfrm>
            <a:off x="3506656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5" name="Egyenes összekötő nyíllal 34"/>
          <p:cNvCxnSpPr>
            <a:stCxn id="11" idx="4"/>
            <a:endCxn id="36" idx="0"/>
          </p:cNvCxnSpPr>
          <p:nvPr/>
        </p:nvCxnSpPr>
        <p:spPr>
          <a:xfrm flipH="1">
            <a:off x="4781535" y="3670928"/>
            <a:ext cx="993315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"/>
          <p:cNvSpPr/>
          <p:nvPr/>
        </p:nvSpPr>
        <p:spPr>
          <a:xfrm>
            <a:off x="4499970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b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6944497" y="1400432"/>
            <a:ext cx="278153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u="sng" dirty="0" err="1" smtClean="0"/>
              <a:t>Autocomplete</a:t>
            </a:r>
            <a:r>
              <a:rPr lang="hu-HU" u="sng" dirty="0" smtClean="0"/>
              <a:t> </a:t>
            </a:r>
            <a:r>
              <a:rPr lang="hu-HU" u="sng" dirty="0" err="1" smtClean="0"/>
              <a:t>for</a:t>
            </a:r>
            <a:r>
              <a:rPr lang="hu-HU" dirty="0" smtClean="0"/>
              <a:t>: </a:t>
            </a:r>
            <a:r>
              <a:rPr lang="hu-HU" dirty="0" err="1" smtClean="0"/>
              <a:t>app</a:t>
            </a:r>
            <a:endParaRPr lang="hu-HU" dirty="0" smtClean="0"/>
          </a:p>
          <a:p>
            <a:endParaRPr lang="hu-HU" dirty="0"/>
          </a:p>
          <a:p>
            <a:r>
              <a:rPr lang="hu-HU" dirty="0" smtClean="0"/>
              <a:t>	</a:t>
            </a:r>
            <a:r>
              <a:rPr lang="hu-HU" dirty="0" err="1" smtClean="0"/>
              <a:t>appa</a:t>
            </a:r>
            <a:endParaRPr lang="hu-HU" dirty="0" smtClean="0"/>
          </a:p>
          <a:p>
            <a:r>
              <a:rPr lang="hu-HU" dirty="0" smtClean="0"/>
              <a:t>	</a:t>
            </a:r>
            <a:r>
              <a:rPr lang="hu-HU" dirty="0" err="1" smtClean="0"/>
              <a:t>appb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26446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3"/>
          <p:cNvSpPr/>
          <p:nvPr/>
        </p:nvSpPr>
        <p:spPr>
          <a:xfrm>
            <a:off x="5493286" y="262596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74850" y="82572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93285" y="1210997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74850" y="177412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93285" y="2159398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74850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93285" y="3107799"/>
            <a:ext cx="563129" cy="563129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74849" y="3670928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93284" y="4056200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74849" y="4619329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93284" y="5004601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2" name="Egyenes összekötő nyíllal 21"/>
          <p:cNvCxnSpPr>
            <a:endCxn id="23" idx="0"/>
          </p:cNvCxnSpPr>
          <p:nvPr/>
        </p:nvCxnSpPr>
        <p:spPr>
          <a:xfrm flipH="1">
            <a:off x="3354002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3"/>
          <p:cNvSpPr/>
          <p:nvPr/>
        </p:nvSpPr>
        <p:spPr>
          <a:xfrm>
            <a:off x="3072437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4" name="Egyenes összekötő nyíllal 23"/>
          <p:cNvCxnSpPr>
            <a:endCxn id="25" idx="0"/>
          </p:cNvCxnSpPr>
          <p:nvPr/>
        </p:nvCxnSpPr>
        <p:spPr>
          <a:xfrm flipH="1">
            <a:off x="3354002" y="1774126"/>
            <a:ext cx="2420848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3"/>
          <p:cNvSpPr/>
          <p:nvPr/>
        </p:nvSpPr>
        <p:spPr>
          <a:xfrm>
            <a:off x="3072437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i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Egyenes összekötő nyíllal 18"/>
          <p:cNvCxnSpPr>
            <a:stCxn id="11" idx="6"/>
            <a:endCxn id="20" idx="0"/>
          </p:cNvCxnSpPr>
          <p:nvPr/>
        </p:nvCxnSpPr>
        <p:spPr>
          <a:xfrm>
            <a:off x="6056414" y="3389364"/>
            <a:ext cx="2420847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3"/>
          <p:cNvSpPr/>
          <p:nvPr/>
        </p:nvSpPr>
        <p:spPr>
          <a:xfrm>
            <a:off x="8195696" y="35819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6" name="Egyenes összekötő nyíllal 25"/>
          <p:cNvCxnSpPr/>
          <p:nvPr/>
        </p:nvCxnSpPr>
        <p:spPr>
          <a:xfrm flipH="1">
            <a:off x="8477262" y="4145128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3"/>
          <p:cNvSpPr/>
          <p:nvPr/>
        </p:nvSpPr>
        <p:spPr>
          <a:xfrm>
            <a:off x="8195696" y="433776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o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8" name="Egyenes összekötő nyíllal 27"/>
          <p:cNvCxnSpPr/>
          <p:nvPr/>
        </p:nvCxnSpPr>
        <p:spPr>
          <a:xfrm flipH="1">
            <a:off x="8477262" y="4900893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3"/>
          <p:cNvSpPr/>
          <p:nvPr/>
        </p:nvSpPr>
        <p:spPr>
          <a:xfrm>
            <a:off x="8195696" y="509352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v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0" name="Egyenes összekötő nyíllal 29"/>
          <p:cNvCxnSpPr/>
          <p:nvPr/>
        </p:nvCxnSpPr>
        <p:spPr>
          <a:xfrm flipH="1">
            <a:off x="8477262" y="5656657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"/>
          <p:cNvSpPr/>
          <p:nvPr/>
        </p:nvSpPr>
        <p:spPr>
          <a:xfrm>
            <a:off x="8195696" y="584929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Egyenes összekötő nyíllal 32"/>
          <p:cNvCxnSpPr>
            <a:stCxn id="11" idx="4"/>
            <a:endCxn id="34" idx="0"/>
          </p:cNvCxnSpPr>
          <p:nvPr/>
        </p:nvCxnSpPr>
        <p:spPr>
          <a:xfrm flipH="1">
            <a:off x="3788221" y="3670928"/>
            <a:ext cx="1986629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"/>
          <p:cNvSpPr/>
          <p:nvPr/>
        </p:nvSpPr>
        <p:spPr>
          <a:xfrm>
            <a:off x="3506656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5" name="Egyenes összekötő nyíllal 34"/>
          <p:cNvCxnSpPr>
            <a:stCxn id="11" idx="4"/>
            <a:endCxn id="36" idx="0"/>
          </p:cNvCxnSpPr>
          <p:nvPr/>
        </p:nvCxnSpPr>
        <p:spPr>
          <a:xfrm flipH="1">
            <a:off x="4781535" y="3670928"/>
            <a:ext cx="993315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"/>
          <p:cNvSpPr/>
          <p:nvPr/>
        </p:nvSpPr>
        <p:spPr>
          <a:xfrm>
            <a:off x="4499970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b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6944497" y="1400432"/>
            <a:ext cx="278153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u="sng" dirty="0" err="1" smtClean="0"/>
              <a:t>Autocomplete</a:t>
            </a:r>
            <a:r>
              <a:rPr lang="hu-HU" u="sng" dirty="0" smtClean="0"/>
              <a:t> </a:t>
            </a:r>
            <a:r>
              <a:rPr lang="hu-HU" u="sng" dirty="0" err="1" smtClean="0"/>
              <a:t>for</a:t>
            </a:r>
            <a:r>
              <a:rPr lang="hu-HU" dirty="0" smtClean="0"/>
              <a:t>: </a:t>
            </a:r>
            <a:r>
              <a:rPr lang="hu-HU" dirty="0" err="1" smtClean="0"/>
              <a:t>app</a:t>
            </a:r>
            <a:endParaRPr lang="hu-HU" dirty="0" smtClean="0"/>
          </a:p>
          <a:p>
            <a:endParaRPr lang="hu-HU" dirty="0"/>
          </a:p>
          <a:p>
            <a:r>
              <a:rPr lang="hu-HU" dirty="0" smtClean="0"/>
              <a:t>	</a:t>
            </a:r>
            <a:r>
              <a:rPr lang="hu-HU" dirty="0" err="1" smtClean="0"/>
              <a:t>appa</a:t>
            </a:r>
            <a:endParaRPr lang="hu-HU" dirty="0" smtClean="0"/>
          </a:p>
          <a:p>
            <a:r>
              <a:rPr lang="hu-HU" dirty="0" smtClean="0"/>
              <a:t>	</a:t>
            </a:r>
            <a:r>
              <a:rPr lang="hu-HU" dirty="0" err="1" smtClean="0"/>
              <a:t>appb</a:t>
            </a:r>
            <a:endParaRPr lang="hu-HU" dirty="0" smtClean="0"/>
          </a:p>
          <a:p>
            <a:r>
              <a:rPr lang="hu-HU" dirty="0" smtClean="0"/>
              <a:t>	</a:t>
            </a:r>
            <a:r>
              <a:rPr lang="hu-HU" dirty="0" err="1" smtClean="0"/>
              <a:t>app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81046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3"/>
          <p:cNvSpPr/>
          <p:nvPr/>
        </p:nvSpPr>
        <p:spPr>
          <a:xfrm>
            <a:off x="5493286" y="262596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74850" y="82572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93285" y="1210997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74850" y="177412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93285" y="2159398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74850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93285" y="3107799"/>
            <a:ext cx="563129" cy="563129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74849" y="3670928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93284" y="4056200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74849" y="4619329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93284" y="5004601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2" name="Egyenes összekötő nyíllal 21"/>
          <p:cNvCxnSpPr>
            <a:endCxn id="23" idx="0"/>
          </p:cNvCxnSpPr>
          <p:nvPr/>
        </p:nvCxnSpPr>
        <p:spPr>
          <a:xfrm flipH="1">
            <a:off x="3354002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3"/>
          <p:cNvSpPr/>
          <p:nvPr/>
        </p:nvSpPr>
        <p:spPr>
          <a:xfrm>
            <a:off x="3072437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4" name="Egyenes összekötő nyíllal 23"/>
          <p:cNvCxnSpPr>
            <a:endCxn id="25" idx="0"/>
          </p:cNvCxnSpPr>
          <p:nvPr/>
        </p:nvCxnSpPr>
        <p:spPr>
          <a:xfrm flipH="1">
            <a:off x="3354002" y="1774126"/>
            <a:ext cx="2420848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3"/>
          <p:cNvSpPr/>
          <p:nvPr/>
        </p:nvSpPr>
        <p:spPr>
          <a:xfrm>
            <a:off x="3072437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i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Egyenes összekötő nyíllal 18"/>
          <p:cNvCxnSpPr>
            <a:stCxn id="11" idx="6"/>
            <a:endCxn id="20" idx="0"/>
          </p:cNvCxnSpPr>
          <p:nvPr/>
        </p:nvCxnSpPr>
        <p:spPr>
          <a:xfrm>
            <a:off x="6056414" y="3389364"/>
            <a:ext cx="2420847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3"/>
          <p:cNvSpPr/>
          <p:nvPr/>
        </p:nvSpPr>
        <p:spPr>
          <a:xfrm>
            <a:off x="8195696" y="35819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6" name="Egyenes összekötő nyíllal 25"/>
          <p:cNvCxnSpPr/>
          <p:nvPr/>
        </p:nvCxnSpPr>
        <p:spPr>
          <a:xfrm flipH="1">
            <a:off x="8477262" y="4145128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3"/>
          <p:cNvSpPr/>
          <p:nvPr/>
        </p:nvSpPr>
        <p:spPr>
          <a:xfrm>
            <a:off x="8195696" y="433776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o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8" name="Egyenes összekötő nyíllal 27"/>
          <p:cNvCxnSpPr/>
          <p:nvPr/>
        </p:nvCxnSpPr>
        <p:spPr>
          <a:xfrm flipH="1">
            <a:off x="8477262" y="4900893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3"/>
          <p:cNvSpPr/>
          <p:nvPr/>
        </p:nvSpPr>
        <p:spPr>
          <a:xfrm>
            <a:off x="8195696" y="509352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v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0" name="Egyenes összekötő nyíllal 29"/>
          <p:cNvCxnSpPr/>
          <p:nvPr/>
        </p:nvCxnSpPr>
        <p:spPr>
          <a:xfrm flipH="1">
            <a:off x="8477262" y="5656657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"/>
          <p:cNvSpPr/>
          <p:nvPr/>
        </p:nvSpPr>
        <p:spPr>
          <a:xfrm>
            <a:off x="8195696" y="584929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Egyenes összekötő nyíllal 32"/>
          <p:cNvCxnSpPr>
            <a:stCxn id="11" idx="4"/>
            <a:endCxn id="34" idx="0"/>
          </p:cNvCxnSpPr>
          <p:nvPr/>
        </p:nvCxnSpPr>
        <p:spPr>
          <a:xfrm flipH="1">
            <a:off x="3788221" y="3670928"/>
            <a:ext cx="1986629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"/>
          <p:cNvSpPr/>
          <p:nvPr/>
        </p:nvSpPr>
        <p:spPr>
          <a:xfrm>
            <a:off x="3506656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5" name="Egyenes összekötő nyíllal 34"/>
          <p:cNvCxnSpPr>
            <a:stCxn id="11" idx="4"/>
            <a:endCxn id="36" idx="0"/>
          </p:cNvCxnSpPr>
          <p:nvPr/>
        </p:nvCxnSpPr>
        <p:spPr>
          <a:xfrm flipH="1">
            <a:off x="4781535" y="3670928"/>
            <a:ext cx="993315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"/>
          <p:cNvSpPr/>
          <p:nvPr/>
        </p:nvSpPr>
        <p:spPr>
          <a:xfrm>
            <a:off x="4499970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b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6944497" y="1400432"/>
            <a:ext cx="278153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u="sng" dirty="0" err="1" smtClean="0"/>
              <a:t>Autocomplete</a:t>
            </a:r>
            <a:r>
              <a:rPr lang="hu-HU" u="sng" dirty="0" smtClean="0"/>
              <a:t> </a:t>
            </a:r>
            <a:r>
              <a:rPr lang="hu-HU" u="sng" dirty="0" err="1" smtClean="0"/>
              <a:t>for</a:t>
            </a:r>
            <a:r>
              <a:rPr lang="hu-HU" dirty="0" smtClean="0"/>
              <a:t>: </a:t>
            </a:r>
            <a:r>
              <a:rPr lang="hu-HU" dirty="0" err="1" smtClean="0"/>
              <a:t>app</a:t>
            </a:r>
            <a:endParaRPr lang="hu-HU" dirty="0" smtClean="0"/>
          </a:p>
          <a:p>
            <a:endParaRPr lang="hu-HU" dirty="0"/>
          </a:p>
          <a:p>
            <a:r>
              <a:rPr lang="hu-HU" dirty="0" smtClean="0"/>
              <a:t>	</a:t>
            </a:r>
            <a:r>
              <a:rPr lang="hu-HU" dirty="0" err="1" smtClean="0"/>
              <a:t>appa</a:t>
            </a:r>
            <a:endParaRPr lang="hu-HU" dirty="0" smtClean="0"/>
          </a:p>
          <a:p>
            <a:r>
              <a:rPr lang="hu-HU" dirty="0" smtClean="0"/>
              <a:t>	</a:t>
            </a:r>
            <a:r>
              <a:rPr lang="hu-HU" dirty="0" err="1" smtClean="0"/>
              <a:t>appb</a:t>
            </a:r>
            <a:endParaRPr lang="hu-HU" dirty="0" smtClean="0"/>
          </a:p>
          <a:p>
            <a:r>
              <a:rPr lang="hu-HU" dirty="0" smtClean="0"/>
              <a:t>	</a:t>
            </a:r>
            <a:r>
              <a:rPr lang="hu-HU" dirty="0" err="1" smtClean="0"/>
              <a:t>appl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1167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3"/>
          <p:cNvSpPr/>
          <p:nvPr/>
        </p:nvSpPr>
        <p:spPr>
          <a:xfrm>
            <a:off x="5493286" y="262596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74850" y="82572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93285" y="1210997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74850" y="177412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93285" y="2159398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74850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93285" y="3107799"/>
            <a:ext cx="563129" cy="563129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74849" y="3670928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93284" y="4056200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74849" y="4619329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93284" y="5004601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2" name="Egyenes összekötő nyíllal 21"/>
          <p:cNvCxnSpPr>
            <a:endCxn id="23" idx="0"/>
          </p:cNvCxnSpPr>
          <p:nvPr/>
        </p:nvCxnSpPr>
        <p:spPr>
          <a:xfrm flipH="1">
            <a:off x="3354002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3"/>
          <p:cNvSpPr/>
          <p:nvPr/>
        </p:nvSpPr>
        <p:spPr>
          <a:xfrm>
            <a:off x="3072437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4" name="Egyenes összekötő nyíllal 23"/>
          <p:cNvCxnSpPr>
            <a:endCxn id="25" idx="0"/>
          </p:cNvCxnSpPr>
          <p:nvPr/>
        </p:nvCxnSpPr>
        <p:spPr>
          <a:xfrm flipH="1">
            <a:off x="3354002" y="1774126"/>
            <a:ext cx="2420848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3"/>
          <p:cNvSpPr/>
          <p:nvPr/>
        </p:nvSpPr>
        <p:spPr>
          <a:xfrm>
            <a:off x="3072437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i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Egyenes összekötő nyíllal 18"/>
          <p:cNvCxnSpPr>
            <a:stCxn id="11" idx="6"/>
            <a:endCxn id="20" idx="0"/>
          </p:cNvCxnSpPr>
          <p:nvPr/>
        </p:nvCxnSpPr>
        <p:spPr>
          <a:xfrm>
            <a:off x="6056414" y="3389364"/>
            <a:ext cx="2420847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3"/>
          <p:cNvSpPr/>
          <p:nvPr/>
        </p:nvSpPr>
        <p:spPr>
          <a:xfrm>
            <a:off x="8195696" y="35819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6" name="Egyenes összekötő nyíllal 25"/>
          <p:cNvCxnSpPr/>
          <p:nvPr/>
        </p:nvCxnSpPr>
        <p:spPr>
          <a:xfrm flipH="1">
            <a:off x="8477262" y="4145128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3"/>
          <p:cNvSpPr/>
          <p:nvPr/>
        </p:nvSpPr>
        <p:spPr>
          <a:xfrm>
            <a:off x="8195696" y="433776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o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8" name="Egyenes összekötő nyíllal 27"/>
          <p:cNvCxnSpPr/>
          <p:nvPr/>
        </p:nvCxnSpPr>
        <p:spPr>
          <a:xfrm flipH="1">
            <a:off x="8477262" y="4900893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3"/>
          <p:cNvSpPr/>
          <p:nvPr/>
        </p:nvSpPr>
        <p:spPr>
          <a:xfrm>
            <a:off x="8195696" y="509352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v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0" name="Egyenes összekötő nyíllal 29"/>
          <p:cNvCxnSpPr/>
          <p:nvPr/>
        </p:nvCxnSpPr>
        <p:spPr>
          <a:xfrm flipH="1">
            <a:off x="8477262" y="5656657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"/>
          <p:cNvSpPr/>
          <p:nvPr/>
        </p:nvSpPr>
        <p:spPr>
          <a:xfrm>
            <a:off x="8195696" y="584929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Egyenes összekötő nyíllal 32"/>
          <p:cNvCxnSpPr>
            <a:stCxn id="11" idx="4"/>
            <a:endCxn id="34" idx="0"/>
          </p:cNvCxnSpPr>
          <p:nvPr/>
        </p:nvCxnSpPr>
        <p:spPr>
          <a:xfrm flipH="1">
            <a:off x="3788221" y="3670928"/>
            <a:ext cx="1986629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"/>
          <p:cNvSpPr/>
          <p:nvPr/>
        </p:nvSpPr>
        <p:spPr>
          <a:xfrm>
            <a:off x="3506656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5" name="Egyenes összekötő nyíllal 34"/>
          <p:cNvCxnSpPr>
            <a:stCxn id="11" idx="4"/>
            <a:endCxn id="36" idx="0"/>
          </p:cNvCxnSpPr>
          <p:nvPr/>
        </p:nvCxnSpPr>
        <p:spPr>
          <a:xfrm flipH="1">
            <a:off x="4781535" y="3670928"/>
            <a:ext cx="993315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"/>
          <p:cNvSpPr/>
          <p:nvPr/>
        </p:nvSpPr>
        <p:spPr>
          <a:xfrm>
            <a:off x="4499970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b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6944497" y="1400432"/>
            <a:ext cx="278153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u="sng" dirty="0" err="1" smtClean="0"/>
              <a:t>Autocomplete</a:t>
            </a:r>
            <a:r>
              <a:rPr lang="hu-HU" u="sng" dirty="0" smtClean="0"/>
              <a:t> </a:t>
            </a:r>
            <a:r>
              <a:rPr lang="hu-HU" u="sng" dirty="0" err="1" smtClean="0"/>
              <a:t>for</a:t>
            </a:r>
            <a:r>
              <a:rPr lang="hu-HU" dirty="0" smtClean="0"/>
              <a:t>: </a:t>
            </a:r>
            <a:r>
              <a:rPr lang="hu-HU" dirty="0" err="1" smtClean="0"/>
              <a:t>app</a:t>
            </a:r>
            <a:endParaRPr lang="hu-HU" dirty="0" smtClean="0"/>
          </a:p>
          <a:p>
            <a:endParaRPr lang="hu-HU" dirty="0"/>
          </a:p>
          <a:p>
            <a:r>
              <a:rPr lang="hu-HU" dirty="0" smtClean="0"/>
              <a:t>	</a:t>
            </a:r>
            <a:r>
              <a:rPr lang="hu-HU" dirty="0" err="1" smtClean="0"/>
              <a:t>appa</a:t>
            </a:r>
            <a:endParaRPr lang="hu-HU" dirty="0" smtClean="0"/>
          </a:p>
          <a:p>
            <a:r>
              <a:rPr lang="hu-HU" dirty="0" smtClean="0"/>
              <a:t>	</a:t>
            </a:r>
            <a:r>
              <a:rPr lang="hu-HU" dirty="0" err="1" smtClean="0"/>
              <a:t>appb</a:t>
            </a:r>
            <a:endParaRPr lang="hu-HU" dirty="0" smtClean="0"/>
          </a:p>
          <a:p>
            <a:r>
              <a:rPr lang="hu-HU" dirty="0" smtClean="0"/>
              <a:t>	</a:t>
            </a:r>
            <a:r>
              <a:rPr lang="hu-HU" dirty="0" err="1" smtClean="0"/>
              <a:t>apple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447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3"/>
          <p:cNvSpPr/>
          <p:nvPr/>
        </p:nvSpPr>
        <p:spPr>
          <a:xfrm>
            <a:off x="5493286" y="262596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74850" y="82572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93285" y="1210997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74850" y="177412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93285" y="2159398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74850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93285" y="3107799"/>
            <a:ext cx="563129" cy="563129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74849" y="3670928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93284" y="4056200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74849" y="4619329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93284" y="5004601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2" name="Egyenes összekötő nyíllal 21"/>
          <p:cNvCxnSpPr>
            <a:endCxn id="23" idx="0"/>
          </p:cNvCxnSpPr>
          <p:nvPr/>
        </p:nvCxnSpPr>
        <p:spPr>
          <a:xfrm flipH="1">
            <a:off x="3354002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3"/>
          <p:cNvSpPr/>
          <p:nvPr/>
        </p:nvSpPr>
        <p:spPr>
          <a:xfrm>
            <a:off x="3072437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4" name="Egyenes összekötő nyíllal 23"/>
          <p:cNvCxnSpPr>
            <a:endCxn id="25" idx="0"/>
          </p:cNvCxnSpPr>
          <p:nvPr/>
        </p:nvCxnSpPr>
        <p:spPr>
          <a:xfrm flipH="1">
            <a:off x="3354002" y="1774126"/>
            <a:ext cx="2420848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3"/>
          <p:cNvSpPr/>
          <p:nvPr/>
        </p:nvSpPr>
        <p:spPr>
          <a:xfrm>
            <a:off x="3072437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i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Egyenes összekötő nyíllal 18"/>
          <p:cNvCxnSpPr>
            <a:stCxn id="11" idx="6"/>
            <a:endCxn id="20" idx="0"/>
          </p:cNvCxnSpPr>
          <p:nvPr/>
        </p:nvCxnSpPr>
        <p:spPr>
          <a:xfrm>
            <a:off x="6056414" y="3389364"/>
            <a:ext cx="2420847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3"/>
          <p:cNvSpPr/>
          <p:nvPr/>
        </p:nvSpPr>
        <p:spPr>
          <a:xfrm>
            <a:off x="8195696" y="35819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6" name="Egyenes összekötő nyíllal 25"/>
          <p:cNvCxnSpPr/>
          <p:nvPr/>
        </p:nvCxnSpPr>
        <p:spPr>
          <a:xfrm flipH="1">
            <a:off x="8477262" y="4145128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3"/>
          <p:cNvSpPr/>
          <p:nvPr/>
        </p:nvSpPr>
        <p:spPr>
          <a:xfrm>
            <a:off x="8195696" y="433776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o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8" name="Egyenes összekötő nyíllal 27"/>
          <p:cNvCxnSpPr/>
          <p:nvPr/>
        </p:nvCxnSpPr>
        <p:spPr>
          <a:xfrm flipH="1">
            <a:off x="8477262" y="4900893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3"/>
          <p:cNvSpPr/>
          <p:nvPr/>
        </p:nvSpPr>
        <p:spPr>
          <a:xfrm>
            <a:off x="8195696" y="509352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v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0" name="Egyenes összekötő nyíllal 29"/>
          <p:cNvCxnSpPr/>
          <p:nvPr/>
        </p:nvCxnSpPr>
        <p:spPr>
          <a:xfrm flipH="1">
            <a:off x="8477262" y="5656657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"/>
          <p:cNvSpPr/>
          <p:nvPr/>
        </p:nvSpPr>
        <p:spPr>
          <a:xfrm>
            <a:off x="8195696" y="584929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Egyenes összekötő nyíllal 32"/>
          <p:cNvCxnSpPr>
            <a:stCxn id="11" idx="4"/>
            <a:endCxn id="34" idx="0"/>
          </p:cNvCxnSpPr>
          <p:nvPr/>
        </p:nvCxnSpPr>
        <p:spPr>
          <a:xfrm flipH="1">
            <a:off x="3788221" y="3670928"/>
            <a:ext cx="1986629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"/>
          <p:cNvSpPr/>
          <p:nvPr/>
        </p:nvSpPr>
        <p:spPr>
          <a:xfrm>
            <a:off x="3506656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5" name="Egyenes összekötő nyíllal 34"/>
          <p:cNvCxnSpPr>
            <a:stCxn id="11" idx="4"/>
            <a:endCxn id="36" idx="0"/>
          </p:cNvCxnSpPr>
          <p:nvPr/>
        </p:nvCxnSpPr>
        <p:spPr>
          <a:xfrm flipH="1">
            <a:off x="4781535" y="3670928"/>
            <a:ext cx="993315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"/>
          <p:cNvSpPr/>
          <p:nvPr/>
        </p:nvSpPr>
        <p:spPr>
          <a:xfrm>
            <a:off x="4499970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b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6944497" y="1400432"/>
            <a:ext cx="278153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u="sng" dirty="0" err="1" smtClean="0"/>
              <a:t>Autocomplete</a:t>
            </a:r>
            <a:r>
              <a:rPr lang="hu-HU" u="sng" dirty="0" smtClean="0"/>
              <a:t> </a:t>
            </a:r>
            <a:r>
              <a:rPr lang="hu-HU" u="sng" dirty="0" err="1" smtClean="0"/>
              <a:t>for</a:t>
            </a:r>
            <a:r>
              <a:rPr lang="hu-HU" dirty="0" smtClean="0"/>
              <a:t>: </a:t>
            </a:r>
            <a:r>
              <a:rPr lang="hu-HU" dirty="0" err="1" smtClean="0"/>
              <a:t>app</a:t>
            </a:r>
            <a:endParaRPr lang="hu-HU" dirty="0" smtClean="0"/>
          </a:p>
          <a:p>
            <a:endParaRPr lang="hu-HU" dirty="0"/>
          </a:p>
          <a:p>
            <a:r>
              <a:rPr lang="hu-HU" dirty="0" smtClean="0"/>
              <a:t>	</a:t>
            </a:r>
            <a:r>
              <a:rPr lang="hu-HU" dirty="0" err="1" smtClean="0"/>
              <a:t>appa</a:t>
            </a:r>
            <a:endParaRPr lang="hu-HU" dirty="0" smtClean="0"/>
          </a:p>
          <a:p>
            <a:r>
              <a:rPr lang="hu-HU" dirty="0" smtClean="0"/>
              <a:t>	</a:t>
            </a:r>
            <a:r>
              <a:rPr lang="hu-HU" dirty="0" err="1" smtClean="0"/>
              <a:t>appb</a:t>
            </a:r>
            <a:endParaRPr lang="hu-HU" dirty="0" smtClean="0"/>
          </a:p>
          <a:p>
            <a:r>
              <a:rPr lang="hu-HU" dirty="0" smtClean="0"/>
              <a:t>	</a:t>
            </a:r>
            <a:r>
              <a:rPr lang="hu-HU" dirty="0" err="1" smtClean="0"/>
              <a:t>apple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1352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dirty="0" smtClean="0"/>
              <a:t>INSERTION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7048579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3"/>
          <p:cNvSpPr/>
          <p:nvPr/>
        </p:nvSpPr>
        <p:spPr>
          <a:xfrm>
            <a:off x="5493286" y="262596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74850" y="82572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93285" y="1210997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74850" y="177412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93285" y="2159398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74850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93285" y="3107799"/>
            <a:ext cx="563129" cy="563129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74849" y="3670928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93284" y="4056200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74849" y="4619329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93284" y="5004601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2" name="Egyenes összekötő nyíllal 21"/>
          <p:cNvCxnSpPr>
            <a:endCxn id="23" idx="0"/>
          </p:cNvCxnSpPr>
          <p:nvPr/>
        </p:nvCxnSpPr>
        <p:spPr>
          <a:xfrm flipH="1">
            <a:off x="3354002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3"/>
          <p:cNvSpPr/>
          <p:nvPr/>
        </p:nvSpPr>
        <p:spPr>
          <a:xfrm>
            <a:off x="3072437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4" name="Egyenes összekötő nyíllal 23"/>
          <p:cNvCxnSpPr>
            <a:endCxn id="25" idx="0"/>
          </p:cNvCxnSpPr>
          <p:nvPr/>
        </p:nvCxnSpPr>
        <p:spPr>
          <a:xfrm flipH="1">
            <a:off x="3354002" y="1774126"/>
            <a:ext cx="2420848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3"/>
          <p:cNvSpPr/>
          <p:nvPr/>
        </p:nvSpPr>
        <p:spPr>
          <a:xfrm>
            <a:off x="3072437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i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Egyenes összekötő nyíllal 18"/>
          <p:cNvCxnSpPr>
            <a:stCxn id="11" idx="6"/>
            <a:endCxn id="20" idx="0"/>
          </p:cNvCxnSpPr>
          <p:nvPr/>
        </p:nvCxnSpPr>
        <p:spPr>
          <a:xfrm>
            <a:off x="6056414" y="3389364"/>
            <a:ext cx="2420847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3"/>
          <p:cNvSpPr/>
          <p:nvPr/>
        </p:nvSpPr>
        <p:spPr>
          <a:xfrm>
            <a:off x="8195696" y="35819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6" name="Egyenes összekötő nyíllal 25"/>
          <p:cNvCxnSpPr/>
          <p:nvPr/>
        </p:nvCxnSpPr>
        <p:spPr>
          <a:xfrm flipH="1">
            <a:off x="8477262" y="4145128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3"/>
          <p:cNvSpPr/>
          <p:nvPr/>
        </p:nvSpPr>
        <p:spPr>
          <a:xfrm>
            <a:off x="8195696" y="433776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o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8" name="Egyenes összekötő nyíllal 27"/>
          <p:cNvCxnSpPr/>
          <p:nvPr/>
        </p:nvCxnSpPr>
        <p:spPr>
          <a:xfrm flipH="1">
            <a:off x="8477262" y="4900893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3"/>
          <p:cNvSpPr/>
          <p:nvPr/>
        </p:nvSpPr>
        <p:spPr>
          <a:xfrm>
            <a:off x="8195696" y="509352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v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0" name="Egyenes összekötő nyíllal 29"/>
          <p:cNvCxnSpPr/>
          <p:nvPr/>
        </p:nvCxnSpPr>
        <p:spPr>
          <a:xfrm flipH="1">
            <a:off x="8477262" y="5656657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"/>
          <p:cNvSpPr/>
          <p:nvPr/>
        </p:nvSpPr>
        <p:spPr>
          <a:xfrm>
            <a:off x="8195696" y="584929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Egyenes összekötő nyíllal 32"/>
          <p:cNvCxnSpPr>
            <a:stCxn id="11" idx="4"/>
            <a:endCxn id="34" idx="0"/>
          </p:cNvCxnSpPr>
          <p:nvPr/>
        </p:nvCxnSpPr>
        <p:spPr>
          <a:xfrm flipH="1">
            <a:off x="3788221" y="3670928"/>
            <a:ext cx="1986629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"/>
          <p:cNvSpPr/>
          <p:nvPr/>
        </p:nvSpPr>
        <p:spPr>
          <a:xfrm>
            <a:off x="3506656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5" name="Egyenes összekötő nyíllal 34"/>
          <p:cNvCxnSpPr>
            <a:stCxn id="11" idx="4"/>
            <a:endCxn id="36" idx="0"/>
          </p:cNvCxnSpPr>
          <p:nvPr/>
        </p:nvCxnSpPr>
        <p:spPr>
          <a:xfrm flipH="1">
            <a:off x="4781535" y="3670928"/>
            <a:ext cx="993315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"/>
          <p:cNvSpPr/>
          <p:nvPr/>
        </p:nvSpPr>
        <p:spPr>
          <a:xfrm>
            <a:off x="4499970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b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6944497" y="1400432"/>
            <a:ext cx="278153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u="sng" dirty="0" err="1" smtClean="0"/>
              <a:t>Autocomplete</a:t>
            </a:r>
            <a:r>
              <a:rPr lang="hu-HU" u="sng" dirty="0" smtClean="0"/>
              <a:t> </a:t>
            </a:r>
            <a:r>
              <a:rPr lang="hu-HU" u="sng" dirty="0" err="1" smtClean="0"/>
              <a:t>for</a:t>
            </a:r>
            <a:r>
              <a:rPr lang="hu-HU" dirty="0" smtClean="0"/>
              <a:t>: </a:t>
            </a:r>
            <a:r>
              <a:rPr lang="hu-HU" dirty="0" err="1" smtClean="0"/>
              <a:t>app</a:t>
            </a:r>
            <a:endParaRPr lang="hu-HU" dirty="0" smtClean="0"/>
          </a:p>
          <a:p>
            <a:endParaRPr lang="hu-HU" dirty="0"/>
          </a:p>
          <a:p>
            <a:r>
              <a:rPr lang="hu-HU" dirty="0" smtClean="0"/>
              <a:t>	</a:t>
            </a:r>
            <a:r>
              <a:rPr lang="hu-HU" dirty="0" err="1" smtClean="0"/>
              <a:t>appa</a:t>
            </a:r>
            <a:endParaRPr lang="hu-HU" dirty="0" smtClean="0"/>
          </a:p>
          <a:p>
            <a:r>
              <a:rPr lang="hu-HU" dirty="0" smtClean="0"/>
              <a:t>	</a:t>
            </a:r>
            <a:r>
              <a:rPr lang="hu-HU" dirty="0" err="1" smtClean="0"/>
              <a:t>appb</a:t>
            </a:r>
            <a:endParaRPr lang="hu-HU" dirty="0" smtClean="0"/>
          </a:p>
          <a:p>
            <a:r>
              <a:rPr lang="hu-HU" dirty="0" smtClean="0"/>
              <a:t>	</a:t>
            </a:r>
            <a:r>
              <a:rPr lang="hu-HU" dirty="0" err="1" smtClean="0"/>
              <a:t>apple</a:t>
            </a:r>
            <a:endParaRPr lang="hu-HU" dirty="0" smtClean="0"/>
          </a:p>
          <a:p>
            <a:r>
              <a:rPr lang="hu-HU" dirty="0" smtClean="0"/>
              <a:t>	</a:t>
            </a:r>
            <a:r>
              <a:rPr lang="hu-HU" dirty="0" err="1" smtClean="0"/>
              <a:t>app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68083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3"/>
          <p:cNvSpPr/>
          <p:nvPr/>
        </p:nvSpPr>
        <p:spPr>
          <a:xfrm>
            <a:off x="5493286" y="262596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74850" y="82572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93285" y="1210997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74850" y="177412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93285" y="2159398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74850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93285" y="3107799"/>
            <a:ext cx="563129" cy="563129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74849" y="3670928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93284" y="4056200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74849" y="4619329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93284" y="5004601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2" name="Egyenes összekötő nyíllal 21"/>
          <p:cNvCxnSpPr>
            <a:endCxn id="23" idx="0"/>
          </p:cNvCxnSpPr>
          <p:nvPr/>
        </p:nvCxnSpPr>
        <p:spPr>
          <a:xfrm flipH="1">
            <a:off x="3354002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3"/>
          <p:cNvSpPr/>
          <p:nvPr/>
        </p:nvSpPr>
        <p:spPr>
          <a:xfrm>
            <a:off x="3072437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4" name="Egyenes összekötő nyíllal 23"/>
          <p:cNvCxnSpPr>
            <a:endCxn id="25" idx="0"/>
          </p:cNvCxnSpPr>
          <p:nvPr/>
        </p:nvCxnSpPr>
        <p:spPr>
          <a:xfrm flipH="1">
            <a:off x="3354002" y="1774126"/>
            <a:ext cx="2420848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3"/>
          <p:cNvSpPr/>
          <p:nvPr/>
        </p:nvSpPr>
        <p:spPr>
          <a:xfrm>
            <a:off x="3072437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i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Egyenes összekötő nyíllal 18"/>
          <p:cNvCxnSpPr>
            <a:stCxn id="11" idx="6"/>
            <a:endCxn id="20" idx="0"/>
          </p:cNvCxnSpPr>
          <p:nvPr/>
        </p:nvCxnSpPr>
        <p:spPr>
          <a:xfrm>
            <a:off x="6056414" y="3389364"/>
            <a:ext cx="2420847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3"/>
          <p:cNvSpPr/>
          <p:nvPr/>
        </p:nvSpPr>
        <p:spPr>
          <a:xfrm>
            <a:off x="8195696" y="3581999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6" name="Egyenes összekötő nyíllal 25"/>
          <p:cNvCxnSpPr/>
          <p:nvPr/>
        </p:nvCxnSpPr>
        <p:spPr>
          <a:xfrm flipH="1">
            <a:off x="8477262" y="4145128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3"/>
          <p:cNvSpPr/>
          <p:nvPr/>
        </p:nvSpPr>
        <p:spPr>
          <a:xfrm>
            <a:off x="8195696" y="433776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o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8" name="Egyenes összekötő nyíllal 27"/>
          <p:cNvCxnSpPr/>
          <p:nvPr/>
        </p:nvCxnSpPr>
        <p:spPr>
          <a:xfrm flipH="1">
            <a:off x="8477262" y="4900893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3"/>
          <p:cNvSpPr/>
          <p:nvPr/>
        </p:nvSpPr>
        <p:spPr>
          <a:xfrm>
            <a:off x="8195696" y="509352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v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0" name="Egyenes összekötő nyíllal 29"/>
          <p:cNvCxnSpPr/>
          <p:nvPr/>
        </p:nvCxnSpPr>
        <p:spPr>
          <a:xfrm flipH="1">
            <a:off x="8477262" y="5656657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"/>
          <p:cNvSpPr/>
          <p:nvPr/>
        </p:nvSpPr>
        <p:spPr>
          <a:xfrm>
            <a:off x="8195696" y="584929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Egyenes összekötő nyíllal 32"/>
          <p:cNvCxnSpPr>
            <a:stCxn id="11" idx="4"/>
            <a:endCxn id="34" idx="0"/>
          </p:cNvCxnSpPr>
          <p:nvPr/>
        </p:nvCxnSpPr>
        <p:spPr>
          <a:xfrm flipH="1">
            <a:off x="3788221" y="3670928"/>
            <a:ext cx="1986629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"/>
          <p:cNvSpPr/>
          <p:nvPr/>
        </p:nvSpPr>
        <p:spPr>
          <a:xfrm>
            <a:off x="3506656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5" name="Egyenes összekötő nyíllal 34"/>
          <p:cNvCxnSpPr>
            <a:stCxn id="11" idx="4"/>
            <a:endCxn id="36" idx="0"/>
          </p:cNvCxnSpPr>
          <p:nvPr/>
        </p:nvCxnSpPr>
        <p:spPr>
          <a:xfrm flipH="1">
            <a:off x="4781535" y="3670928"/>
            <a:ext cx="993315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"/>
          <p:cNvSpPr/>
          <p:nvPr/>
        </p:nvSpPr>
        <p:spPr>
          <a:xfrm>
            <a:off x="4499970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b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6944497" y="1400432"/>
            <a:ext cx="278153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u="sng" dirty="0" err="1" smtClean="0"/>
              <a:t>Autocomplete</a:t>
            </a:r>
            <a:r>
              <a:rPr lang="hu-HU" u="sng" dirty="0" smtClean="0"/>
              <a:t> </a:t>
            </a:r>
            <a:r>
              <a:rPr lang="hu-HU" u="sng" dirty="0" err="1" smtClean="0"/>
              <a:t>for</a:t>
            </a:r>
            <a:r>
              <a:rPr lang="hu-HU" dirty="0" smtClean="0"/>
              <a:t>: </a:t>
            </a:r>
            <a:r>
              <a:rPr lang="hu-HU" dirty="0" err="1" smtClean="0"/>
              <a:t>app</a:t>
            </a:r>
            <a:endParaRPr lang="hu-HU" dirty="0" smtClean="0"/>
          </a:p>
          <a:p>
            <a:endParaRPr lang="hu-HU" dirty="0"/>
          </a:p>
          <a:p>
            <a:r>
              <a:rPr lang="hu-HU" dirty="0" smtClean="0"/>
              <a:t>	</a:t>
            </a:r>
            <a:r>
              <a:rPr lang="hu-HU" dirty="0" err="1" smtClean="0"/>
              <a:t>appa</a:t>
            </a:r>
            <a:endParaRPr lang="hu-HU" dirty="0" smtClean="0"/>
          </a:p>
          <a:p>
            <a:r>
              <a:rPr lang="hu-HU" dirty="0" smtClean="0"/>
              <a:t>	</a:t>
            </a:r>
            <a:r>
              <a:rPr lang="hu-HU" dirty="0" err="1" smtClean="0"/>
              <a:t>appb</a:t>
            </a:r>
            <a:endParaRPr lang="hu-HU" dirty="0" smtClean="0"/>
          </a:p>
          <a:p>
            <a:r>
              <a:rPr lang="hu-HU" dirty="0" smtClean="0"/>
              <a:t>	</a:t>
            </a:r>
            <a:r>
              <a:rPr lang="hu-HU" dirty="0" err="1" smtClean="0"/>
              <a:t>apple</a:t>
            </a:r>
            <a:endParaRPr lang="hu-HU" dirty="0" smtClean="0"/>
          </a:p>
          <a:p>
            <a:r>
              <a:rPr lang="hu-HU" dirty="0" smtClean="0"/>
              <a:t>	</a:t>
            </a:r>
            <a:r>
              <a:rPr lang="hu-HU" dirty="0" err="1" smtClean="0"/>
              <a:t>appr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705626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3"/>
          <p:cNvSpPr/>
          <p:nvPr/>
        </p:nvSpPr>
        <p:spPr>
          <a:xfrm>
            <a:off x="5493286" y="262596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74850" y="82572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93285" y="1210997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74850" y="177412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93285" y="2159398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74850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93285" y="3107799"/>
            <a:ext cx="563129" cy="563129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74849" y="3670928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93284" y="4056200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74849" y="4619329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93284" y="5004601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2" name="Egyenes összekötő nyíllal 21"/>
          <p:cNvCxnSpPr>
            <a:endCxn id="23" idx="0"/>
          </p:cNvCxnSpPr>
          <p:nvPr/>
        </p:nvCxnSpPr>
        <p:spPr>
          <a:xfrm flipH="1">
            <a:off x="3354002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3"/>
          <p:cNvSpPr/>
          <p:nvPr/>
        </p:nvSpPr>
        <p:spPr>
          <a:xfrm>
            <a:off x="3072437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4" name="Egyenes összekötő nyíllal 23"/>
          <p:cNvCxnSpPr>
            <a:endCxn id="25" idx="0"/>
          </p:cNvCxnSpPr>
          <p:nvPr/>
        </p:nvCxnSpPr>
        <p:spPr>
          <a:xfrm flipH="1">
            <a:off x="3354002" y="1774126"/>
            <a:ext cx="2420848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3"/>
          <p:cNvSpPr/>
          <p:nvPr/>
        </p:nvSpPr>
        <p:spPr>
          <a:xfrm>
            <a:off x="3072437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i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Egyenes összekötő nyíllal 18"/>
          <p:cNvCxnSpPr>
            <a:stCxn id="11" idx="6"/>
            <a:endCxn id="20" idx="0"/>
          </p:cNvCxnSpPr>
          <p:nvPr/>
        </p:nvCxnSpPr>
        <p:spPr>
          <a:xfrm>
            <a:off x="6056414" y="3389364"/>
            <a:ext cx="2420847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3"/>
          <p:cNvSpPr/>
          <p:nvPr/>
        </p:nvSpPr>
        <p:spPr>
          <a:xfrm>
            <a:off x="8195696" y="3581999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6" name="Egyenes összekötő nyíllal 25"/>
          <p:cNvCxnSpPr/>
          <p:nvPr/>
        </p:nvCxnSpPr>
        <p:spPr>
          <a:xfrm flipH="1">
            <a:off x="8477262" y="4145128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3"/>
          <p:cNvSpPr/>
          <p:nvPr/>
        </p:nvSpPr>
        <p:spPr>
          <a:xfrm>
            <a:off x="8195696" y="4337764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o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8" name="Egyenes összekötő nyíllal 27"/>
          <p:cNvCxnSpPr/>
          <p:nvPr/>
        </p:nvCxnSpPr>
        <p:spPr>
          <a:xfrm flipH="1">
            <a:off x="8477262" y="4900893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3"/>
          <p:cNvSpPr/>
          <p:nvPr/>
        </p:nvSpPr>
        <p:spPr>
          <a:xfrm>
            <a:off x="8195696" y="509352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v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0" name="Egyenes összekötő nyíllal 29"/>
          <p:cNvCxnSpPr/>
          <p:nvPr/>
        </p:nvCxnSpPr>
        <p:spPr>
          <a:xfrm flipH="1">
            <a:off x="8477262" y="5656657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"/>
          <p:cNvSpPr/>
          <p:nvPr/>
        </p:nvSpPr>
        <p:spPr>
          <a:xfrm>
            <a:off x="8195696" y="584929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Egyenes összekötő nyíllal 32"/>
          <p:cNvCxnSpPr>
            <a:stCxn id="11" idx="4"/>
            <a:endCxn id="34" idx="0"/>
          </p:cNvCxnSpPr>
          <p:nvPr/>
        </p:nvCxnSpPr>
        <p:spPr>
          <a:xfrm flipH="1">
            <a:off x="3788221" y="3670928"/>
            <a:ext cx="1986629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"/>
          <p:cNvSpPr/>
          <p:nvPr/>
        </p:nvSpPr>
        <p:spPr>
          <a:xfrm>
            <a:off x="3506656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5" name="Egyenes összekötő nyíllal 34"/>
          <p:cNvCxnSpPr>
            <a:stCxn id="11" idx="4"/>
            <a:endCxn id="36" idx="0"/>
          </p:cNvCxnSpPr>
          <p:nvPr/>
        </p:nvCxnSpPr>
        <p:spPr>
          <a:xfrm flipH="1">
            <a:off x="4781535" y="3670928"/>
            <a:ext cx="993315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"/>
          <p:cNvSpPr/>
          <p:nvPr/>
        </p:nvSpPr>
        <p:spPr>
          <a:xfrm>
            <a:off x="4499970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b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6944497" y="1400432"/>
            <a:ext cx="278153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u="sng" dirty="0" err="1" smtClean="0"/>
              <a:t>Autocomplete</a:t>
            </a:r>
            <a:r>
              <a:rPr lang="hu-HU" u="sng" dirty="0" smtClean="0"/>
              <a:t> </a:t>
            </a:r>
            <a:r>
              <a:rPr lang="hu-HU" u="sng" dirty="0" err="1" smtClean="0"/>
              <a:t>for</a:t>
            </a:r>
            <a:r>
              <a:rPr lang="hu-HU" dirty="0" smtClean="0"/>
              <a:t>: </a:t>
            </a:r>
            <a:r>
              <a:rPr lang="hu-HU" dirty="0" err="1" smtClean="0"/>
              <a:t>app</a:t>
            </a:r>
            <a:endParaRPr lang="hu-HU" dirty="0" smtClean="0"/>
          </a:p>
          <a:p>
            <a:endParaRPr lang="hu-HU" dirty="0"/>
          </a:p>
          <a:p>
            <a:r>
              <a:rPr lang="hu-HU" dirty="0" smtClean="0"/>
              <a:t>	</a:t>
            </a:r>
            <a:r>
              <a:rPr lang="hu-HU" dirty="0" err="1" smtClean="0"/>
              <a:t>appa</a:t>
            </a:r>
            <a:endParaRPr lang="hu-HU" dirty="0" smtClean="0"/>
          </a:p>
          <a:p>
            <a:r>
              <a:rPr lang="hu-HU" dirty="0" smtClean="0"/>
              <a:t>	</a:t>
            </a:r>
            <a:r>
              <a:rPr lang="hu-HU" dirty="0" err="1" smtClean="0"/>
              <a:t>appb</a:t>
            </a:r>
            <a:endParaRPr lang="hu-HU" dirty="0" smtClean="0"/>
          </a:p>
          <a:p>
            <a:r>
              <a:rPr lang="hu-HU" dirty="0" smtClean="0"/>
              <a:t>	</a:t>
            </a:r>
            <a:r>
              <a:rPr lang="hu-HU" dirty="0" err="1" smtClean="0"/>
              <a:t>apple</a:t>
            </a:r>
            <a:endParaRPr lang="hu-HU" dirty="0" smtClean="0"/>
          </a:p>
          <a:p>
            <a:r>
              <a:rPr lang="hu-HU" dirty="0" smtClean="0"/>
              <a:t>	</a:t>
            </a:r>
            <a:r>
              <a:rPr lang="hu-HU" dirty="0" err="1" smtClean="0"/>
              <a:t>appro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6709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3"/>
          <p:cNvSpPr/>
          <p:nvPr/>
        </p:nvSpPr>
        <p:spPr>
          <a:xfrm>
            <a:off x="5493286" y="262596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74850" y="82572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93285" y="1210997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74850" y="177412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93285" y="2159398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74850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93285" y="3107799"/>
            <a:ext cx="563129" cy="563129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74849" y="3670928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93284" y="4056200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74849" y="4619329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93284" y="5004601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2" name="Egyenes összekötő nyíllal 21"/>
          <p:cNvCxnSpPr>
            <a:endCxn id="23" idx="0"/>
          </p:cNvCxnSpPr>
          <p:nvPr/>
        </p:nvCxnSpPr>
        <p:spPr>
          <a:xfrm flipH="1">
            <a:off x="3354002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3"/>
          <p:cNvSpPr/>
          <p:nvPr/>
        </p:nvSpPr>
        <p:spPr>
          <a:xfrm>
            <a:off x="3072437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4" name="Egyenes összekötő nyíllal 23"/>
          <p:cNvCxnSpPr>
            <a:endCxn id="25" idx="0"/>
          </p:cNvCxnSpPr>
          <p:nvPr/>
        </p:nvCxnSpPr>
        <p:spPr>
          <a:xfrm flipH="1">
            <a:off x="3354002" y="1774126"/>
            <a:ext cx="2420848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3"/>
          <p:cNvSpPr/>
          <p:nvPr/>
        </p:nvSpPr>
        <p:spPr>
          <a:xfrm>
            <a:off x="3072437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i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Egyenes összekötő nyíllal 18"/>
          <p:cNvCxnSpPr>
            <a:stCxn id="11" idx="6"/>
            <a:endCxn id="20" idx="0"/>
          </p:cNvCxnSpPr>
          <p:nvPr/>
        </p:nvCxnSpPr>
        <p:spPr>
          <a:xfrm>
            <a:off x="6056414" y="3389364"/>
            <a:ext cx="2420847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3"/>
          <p:cNvSpPr/>
          <p:nvPr/>
        </p:nvSpPr>
        <p:spPr>
          <a:xfrm>
            <a:off x="8195696" y="3581999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6" name="Egyenes összekötő nyíllal 25"/>
          <p:cNvCxnSpPr/>
          <p:nvPr/>
        </p:nvCxnSpPr>
        <p:spPr>
          <a:xfrm flipH="1">
            <a:off x="8477262" y="4145128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3"/>
          <p:cNvSpPr/>
          <p:nvPr/>
        </p:nvSpPr>
        <p:spPr>
          <a:xfrm>
            <a:off x="8195696" y="4337764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o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8" name="Egyenes összekötő nyíllal 27"/>
          <p:cNvCxnSpPr/>
          <p:nvPr/>
        </p:nvCxnSpPr>
        <p:spPr>
          <a:xfrm flipH="1">
            <a:off x="8477262" y="4900893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3"/>
          <p:cNvSpPr/>
          <p:nvPr/>
        </p:nvSpPr>
        <p:spPr>
          <a:xfrm>
            <a:off x="8195696" y="5093529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v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0" name="Egyenes összekötő nyíllal 29"/>
          <p:cNvCxnSpPr/>
          <p:nvPr/>
        </p:nvCxnSpPr>
        <p:spPr>
          <a:xfrm flipH="1">
            <a:off x="8477262" y="5656657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"/>
          <p:cNvSpPr/>
          <p:nvPr/>
        </p:nvSpPr>
        <p:spPr>
          <a:xfrm>
            <a:off x="8195696" y="584929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Egyenes összekötő nyíllal 32"/>
          <p:cNvCxnSpPr>
            <a:stCxn id="11" idx="4"/>
            <a:endCxn id="34" idx="0"/>
          </p:cNvCxnSpPr>
          <p:nvPr/>
        </p:nvCxnSpPr>
        <p:spPr>
          <a:xfrm flipH="1">
            <a:off x="3788221" y="3670928"/>
            <a:ext cx="1986629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"/>
          <p:cNvSpPr/>
          <p:nvPr/>
        </p:nvSpPr>
        <p:spPr>
          <a:xfrm>
            <a:off x="3506656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5" name="Egyenes összekötő nyíllal 34"/>
          <p:cNvCxnSpPr>
            <a:stCxn id="11" idx="4"/>
            <a:endCxn id="36" idx="0"/>
          </p:cNvCxnSpPr>
          <p:nvPr/>
        </p:nvCxnSpPr>
        <p:spPr>
          <a:xfrm flipH="1">
            <a:off x="4781535" y="3670928"/>
            <a:ext cx="993315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"/>
          <p:cNvSpPr/>
          <p:nvPr/>
        </p:nvSpPr>
        <p:spPr>
          <a:xfrm>
            <a:off x="4499970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b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6944497" y="1400432"/>
            <a:ext cx="278153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u="sng" dirty="0" err="1" smtClean="0"/>
              <a:t>Autocomplete</a:t>
            </a:r>
            <a:r>
              <a:rPr lang="hu-HU" u="sng" dirty="0" smtClean="0"/>
              <a:t> </a:t>
            </a:r>
            <a:r>
              <a:rPr lang="hu-HU" u="sng" dirty="0" err="1" smtClean="0"/>
              <a:t>for</a:t>
            </a:r>
            <a:r>
              <a:rPr lang="hu-HU" dirty="0" smtClean="0"/>
              <a:t>: </a:t>
            </a:r>
            <a:r>
              <a:rPr lang="hu-HU" dirty="0" err="1" smtClean="0"/>
              <a:t>app</a:t>
            </a:r>
            <a:endParaRPr lang="hu-HU" dirty="0" smtClean="0"/>
          </a:p>
          <a:p>
            <a:endParaRPr lang="hu-HU" dirty="0"/>
          </a:p>
          <a:p>
            <a:r>
              <a:rPr lang="hu-HU" dirty="0" smtClean="0"/>
              <a:t>	</a:t>
            </a:r>
            <a:r>
              <a:rPr lang="hu-HU" dirty="0" err="1" smtClean="0"/>
              <a:t>appa</a:t>
            </a:r>
            <a:endParaRPr lang="hu-HU" dirty="0" smtClean="0"/>
          </a:p>
          <a:p>
            <a:r>
              <a:rPr lang="hu-HU" dirty="0" smtClean="0"/>
              <a:t>	</a:t>
            </a:r>
            <a:r>
              <a:rPr lang="hu-HU" dirty="0" err="1" smtClean="0"/>
              <a:t>appb</a:t>
            </a:r>
            <a:endParaRPr lang="hu-HU" dirty="0" smtClean="0"/>
          </a:p>
          <a:p>
            <a:r>
              <a:rPr lang="hu-HU" dirty="0" smtClean="0"/>
              <a:t>	</a:t>
            </a:r>
            <a:r>
              <a:rPr lang="hu-HU" dirty="0" err="1" smtClean="0"/>
              <a:t>apple</a:t>
            </a:r>
            <a:endParaRPr lang="hu-HU" dirty="0" smtClean="0"/>
          </a:p>
          <a:p>
            <a:r>
              <a:rPr lang="hu-HU" dirty="0" smtClean="0"/>
              <a:t>	</a:t>
            </a:r>
            <a:r>
              <a:rPr lang="hu-HU" dirty="0" err="1" smtClean="0"/>
              <a:t>approv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93505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3"/>
          <p:cNvSpPr/>
          <p:nvPr/>
        </p:nvSpPr>
        <p:spPr>
          <a:xfrm>
            <a:off x="5493286" y="262596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74850" y="82572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93285" y="1210997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74850" y="177412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93285" y="2159398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74850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93285" y="3107799"/>
            <a:ext cx="563129" cy="563129"/>
          </a:xfrm>
          <a:prstGeom prst="ellipse">
            <a:avLst/>
          </a:prstGeom>
          <a:solidFill>
            <a:srgbClr val="00B0F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74849" y="3670928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93284" y="4056200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74849" y="4619329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93284" y="5004601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2" name="Egyenes összekötő nyíllal 21"/>
          <p:cNvCxnSpPr>
            <a:endCxn id="23" idx="0"/>
          </p:cNvCxnSpPr>
          <p:nvPr/>
        </p:nvCxnSpPr>
        <p:spPr>
          <a:xfrm flipH="1">
            <a:off x="3354002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3"/>
          <p:cNvSpPr/>
          <p:nvPr/>
        </p:nvSpPr>
        <p:spPr>
          <a:xfrm>
            <a:off x="3072437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4" name="Egyenes összekötő nyíllal 23"/>
          <p:cNvCxnSpPr>
            <a:endCxn id="25" idx="0"/>
          </p:cNvCxnSpPr>
          <p:nvPr/>
        </p:nvCxnSpPr>
        <p:spPr>
          <a:xfrm flipH="1">
            <a:off x="3354002" y="1774126"/>
            <a:ext cx="2420848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3"/>
          <p:cNvSpPr/>
          <p:nvPr/>
        </p:nvSpPr>
        <p:spPr>
          <a:xfrm>
            <a:off x="3072437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i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Egyenes összekötő nyíllal 18"/>
          <p:cNvCxnSpPr>
            <a:stCxn id="11" idx="6"/>
            <a:endCxn id="20" idx="0"/>
          </p:cNvCxnSpPr>
          <p:nvPr/>
        </p:nvCxnSpPr>
        <p:spPr>
          <a:xfrm>
            <a:off x="6056414" y="3389364"/>
            <a:ext cx="2420847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3"/>
          <p:cNvSpPr/>
          <p:nvPr/>
        </p:nvSpPr>
        <p:spPr>
          <a:xfrm>
            <a:off x="8195696" y="3581999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6" name="Egyenes összekötő nyíllal 25"/>
          <p:cNvCxnSpPr/>
          <p:nvPr/>
        </p:nvCxnSpPr>
        <p:spPr>
          <a:xfrm flipH="1">
            <a:off x="8477262" y="4145128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3"/>
          <p:cNvSpPr/>
          <p:nvPr/>
        </p:nvSpPr>
        <p:spPr>
          <a:xfrm>
            <a:off x="8195696" y="4337764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o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8" name="Egyenes összekötő nyíllal 27"/>
          <p:cNvCxnSpPr/>
          <p:nvPr/>
        </p:nvCxnSpPr>
        <p:spPr>
          <a:xfrm flipH="1">
            <a:off x="8477262" y="4900893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3"/>
          <p:cNvSpPr/>
          <p:nvPr/>
        </p:nvSpPr>
        <p:spPr>
          <a:xfrm>
            <a:off x="8195696" y="5093529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v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0" name="Egyenes összekötő nyíllal 29"/>
          <p:cNvCxnSpPr/>
          <p:nvPr/>
        </p:nvCxnSpPr>
        <p:spPr>
          <a:xfrm flipH="1">
            <a:off x="8477262" y="5656657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"/>
          <p:cNvSpPr/>
          <p:nvPr/>
        </p:nvSpPr>
        <p:spPr>
          <a:xfrm>
            <a:off x="8195696" y="5849293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Egyenes összekötő nyíllal 32"/>
          <p:cNvCxnSpPr>
            <a:stCxn id="11" idx="4"/>
            <a:endCxn id="34" idx="0"/>
          </p:cNvCxnSpPr>
          <p:nvPr/>
        </p:nvCxnSpPr>
        <p:spPr>
          <a:xfrm flipH="1">
            <a:off x="3788221" y="3670928"/>
            <a:ext cx="1986629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"/>
          <p:cNvSpPr/>
          <p:nvPr/>
        </p:nvSpPr>
        <p:spPr>
          <a:xfrm>
            <a:off x="3506656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5" name="Egyenes összekötő nyíllal 34"/>
          <p:cNvCxnSpPr>
            <a:stCxn id="11" idx="4"/>
            <a:endCxn id="36" idx="0"/>
          </p:cNvCxnSpPr>
          <p:nvPr/>
        </p:nvCxnSpPr>
        <p:spPr>
          <a:xfrm flipH="1">
            <a:off x="4781535" y="3670928"/>
            <a:ext cx="993315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"/>
          <p:cNvSpPr/>
          <p:nvPr/>
        </p:nvSpPr>
        <p:spPr>
          <a:xfrm>
            <a:off x="4499970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b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6944497" y="1400432"/>
            <a:ext cx="278153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u="sng" dirty="0" err="1" smtClean="0"/>
              <a:t>Autocomplete</a:t>
            </a:r>
            <a:r>
              <a:rPr lang="hu-HU" u="sng" dirty="0" smtClean="0"/>
              <a:t> </a:t>
            </a:r>
            <a:r>
              <a:rPr lang="hu-HU" u="sng" dirty="0" err="1" smtClean="0"/>
              <a:t>for</a:t>
            </a:r>
            <a:r>
              <a:rPr lang="hu-HU" dirty="0" smtClean="0"/>
              <a:t>: </a:t>
            </a:r>
            <a:r>
              <a:rPr lang="hu-HU" dirty="0" err="1" smtClean="0"/>
              <a:t>app</a:t>
            </a:r>
            <a:endParaRPr lang="hu-HU" dirty="0" smtClean="0"/>
          </a:p>
          <a:p>
            <a:endParaRPr lang="hu-HU" dirty="0"/>
          </a:p>
          <a:p>
            <a:r>
              <a:rPr lang="hu-HU" dirty="0" smtClean="0"/>
              <a:t>	</a:t>
            </a:r>
            <a:r>
              <a:rPr lang="hu-HU" dirty="0" err="1" smtClean="0"/>
              <a:t>appa</a:t>
            </a:r>
            <a:endParaRPr lang="hu-HU" dirty="0" smtClean="0"/>
          </a:p>
          <a:p>
            <a:r>
              <a:rPr lang="hu-HU" dirty="0" smtClean="0"/>
              <a:t>	</a:t>
            </a:r>
            <a:r>
              <a:rPr lang="hu-HU" dirty="0" err="1" smtClean="0"/>
              <a:t>appb</a:t>
            </a:r>
            <a:endParaRPr lang="hu-HU" dirty="0" smtClean="0"/>
          </a:p>
          <a:p>
            <a:r>
              <a:rPr lang="hu-HU" dirty="0" smtClean="0"/>
              <a:t>	</a:t>
            </a:r>
            <a:r>
              <a:rPr lang="hu-HU" dirty="0" err="1" smtClean="0"/>
              <a:t>apple</a:t>
            </a:r>
            <a:endParaRPr lang="hu-HU" dirty="0" smtClean="0"/>
          </a:p>
          <a:p>
            <a:r>
              <a:rPr lang="hu-HU" dirty="0" smtClean="0"/>
              <a:t>	</a:t>
            </a:r>
            <a:r>
              <a:rPr lang="hu-HU" dirty="0" err="1" smtClean="0"/>
              <a:t>approve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2614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3"/>
          <p:cNvSpPr/>
          <p:nvPr/>
        </p:nvSpPr>
        <p:spPr>
          <a:xfrm>
            <a:off x="5493286" y="262596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74850" y="82572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93285" y="1210997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74850" y="177412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93285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74850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93285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74849" y="3670928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93284" y="4056200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74849" y="4619329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93284" y="5004601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2" name="Egyenes összekötő nyíllal 21"/>
          <p:cNvCxnSpPr>
            <a:endCxn id="23" idx="0"/>
          </p:cNvCxnSpPr>
          <p:nvPr/>
        </p:nvCxnSpPr>
        <p:spPr>
          <a:xfrm flipH="1">
            <a:off x="3354002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3"/>
          <p:cNvSpPr/>
          <p:nvPr/>
        </p:nvSpPr>
        <p:spPr>
          <a:xfrm>
            <a:off x="3072437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4" name="Egyenes összekötő nyíllal 23"/>
          <p:cNvCxnSpPr>
            <a:endCxn id="25" idx="0"/>
          </p:cNvCxnSpPr>
          <p:nvPr/>
        </p:nvCxnSpPr>
        <p:spPr>
          <a:xfrm flipH="1">
            <a:off x="3354002" y="1774126"/>
            <a:ext cx="2420848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3"/>
          <p:cNvSpPr/>
          <p:nvPr/>
        </p:nvSpPr>
        <p:spPr>
          <a:xfrm>
            <a:off x="3072437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i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Egyenes összekötő nyíllal 18"/>
          <p:cNvCxnSpPr>
            <a:stCxn id="11" idx="6"/>
            <a:endCxn id="20" idx="0"/>
          </p:cNvCxnSpPr>
          <p:nvPr/>
        </p:nvCxnSpPr>
        <p:spPr>
          <a:xfrm>
            <a:off x="6056414" y="3389364"/>
            <a:ext cx="2420847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3"/>
          <p:cNvSpPr/>
          <p:nvPr/>
        </p:nvSpPr>
        <p:spPr>
          <a:xfrm>
            <a:off x="8195696" y="35819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6" name="Egyenes összekötő nyíllal 25"/>
          <p:cNvCxnSpPr/>
          <p:nvPr/>
        </p:nvCxnSpPr>
        <p:spPr>
          <a:xfrm flipH="1">
            <a:off x="8477262" y="4145128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3"/>
          <p:cNvSpPr/>
          <p:nvPr/>
        </p:nvSpPr>
        <p:spPr>
          <a:xfrm>
            <a:off x="8195696" y="433776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o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8" name="Egyenes összekötő nyíllal 27"/>
          <p:cNvCxnSpPr/>
          <p:nvPr/>
        </p:nvCxnSpPr>
        <p:spPr>
          <a:xfrm flipH="1">
            <a:off x="8477262" y="4900893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3"/>
          <p:cNvSpPr/>
          <p:nvPr/>
        </p:nvSpPr>
        <p:spPr>
          <a:xfrm>
            <a:off x="8195696" y="509352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v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0" name="Egyenes összekötő nyíllal 29"/>
          <p:cNvCxnSpPr/>
          <p:nvPr/>
        </p:nvCxnSpPr>
        <p:spPr>
          <a:xfrm flipH="1">
            <a:off x="8477262" y="5656657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"/>
          <p:cNvSpPr/>
          <p:nvPr/>
        </p:nvSpPr>
        <p:spPr>
          <a:xfrm>
            <a:off x="8195696" y="584929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Egyenes összekötő nyíllal 32"/>
          <p:cNvCxnSpPr>
            <a:stCxn id="11" idx="4"/>
            <a:endCxn id="34" idx="0"/>
          </p:cNvCxnSpPr>
          <p:nvPr/>
        </p:nvCxnSpPr>
        <p:spPr>
          <a:xfrm flipH="1">
            <a:off x="3788221" y="3670928"/>
            <a:ext cx="1986629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"/>
          <p:cNvSpPr/>
          <p:nvPr/>
        </p:nvSpPr>
        <p:spPr>
          <a:xfrm>
            <a:off x="3506656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5" name="Egyenes összekötő nyíllal 34"/>
          <p:cNvCxnSpPr>
            <a:stCxn id="11" idx="4"/>
            <a:endCxn id="36" idx="0"/>
          </p:cNvCxnSpPr>
          <p:nvPr/>
        </p:nvCxnSpPr>
        <p:spPr>
          <a:xfrm flipH="1">
            <a:off x="4781535" y="3670928"/>
            <a:ext cx="993315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"/>
          <p:cNvSpPr/>
          <p:nvPr/>
        </p:nvSpPr>
        <p:spPr>
          <a:xfrm>
            <a:off x="4499970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b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6944497" y="1400432"/>
            <a:ext cx="278153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u="sng" dirty="0" err="1" smtClean="0"/>
              <a:t>Autocomplete</a:t>
            </a:r>
            <a:r>
              <a:rPr lang="hu-HU" u="sng" dirty="0" smtClean="0"/>
              <a:t> </a:t>
            </a:r>
            <a:r>
              <a:rPr lang="hu-HU" u="sng" dirty="0" err="1" smtClean="0"/>
              <a:t>for</a:t>
            </a:r>
            <a:r>
              <a:rPr lang="hu-HU" dirty="0" smtClean="0"/>
              <a:t>: </a:t>
            </a:r>
            <a:r>
              <a:rPr lang="hu-HU" dirty="0" err="1" smtClean="0"/>
              <a:t>app</a:t>
            </a:r>
            <a:endParaRPr lang="hu-HU" dirty="0" smtClean="0"/>
          </a:p>
          <a:p>
            <a:endParaRPr lang="hu-HU" dirty="0"/>
          </a:p>
          <a:p>
            <a:r>
              <a:rPr lang="hu-HU" dirty="0" smtClean="0"/>
              <a:t>	</a:t>
            </a:r>
            <a:r>
              <a:rPr lang="hu-HU" dirty="0" err="1" smtClean="0"/>
              <a:t>appa</a:t>
            </a:r>
            <a:endParaRPr lang="hu-HU" dirty="0" smtClean="0"/>
          </a:p>
          <a:p>
            <a:r>
              <a:rPr lang="hu-HU" dirty="0" smtClean="0"/>
              <a:t>	</a:t>
            </a:r>
            <a:r>
              <a:rPr lang="hu-HU" dirty="0" err="1" smtClean="0"/>
              <a:t>appb</a:t>
            </a:r>
            <a:endParaRPr lang="hu-HU" dirty="0" smtClean="0"/>
          </a:p>
          <a:p>
            <a:r>
              <a:rPr lang="hu-HU" dirty="0" smtClean="0"/>
              <a:t>	</a:t>
            </a:r>
            <a:r>
              <a:rPr lang="hu-HU" dirty="0" err="1" smtClean="0"/>
              <a:t>apple</a:t>
            </a:r>
            <a:endParaRPr lang="hu-HU" dirty="0" smtClean="0"/>
          </a:p>
          <a:p>
            <a:r>
              <a:rPr lang="hu-HU" dirty="0" smtClean="0"/>
              <a:t>	</a:t>
            </a:r>
            <a:r>
              <a:rPr lang="hu-HU" dirty="0" err="1" smtClean="0"/>
              <a:t>approve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42756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92596254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err="1" smtClean="0"/>
              <a:t>Trie</a:t>
            </a:r>
            <a:r>
              <a:rPr lang="hu-HU" b="1" u="sng" dirty="0" smtClean="0"/>
              <a:t> </a:t>
            </a:r>
            <a:r>
              <a:rPr lang="hu-HU" b="1" u="sng" dirty="0" err="1" smtClean="0"/>
              <a:t>as</a:t>
            </a:r>
            <a:r>
              <a:rPr lang="hu-HU" b="1" u="sng" dirty="0" smtClean="0"/>
              <a:t> a map</a:t>
            </a:r>
            <a:endParaRPr lang="hu-HU" b="1" u="sng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56957691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729" y="321971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err="1" smtClean="0"/>
              <a:t>Insertion</a:t>
            </a:r>
            <a:endParaRPr lang="hu-HU" b="1" u="sng" dirty="0"/>
          </a:p>
        </p:txBody>
      </p:sp>
      <p:sp>
        <p:nvSpPr>
          <p:cNvPr id="4" name="Szövegdoboz 3"/>
          <p:cNvSpPr txBox="1"/>
          <p:nvPr/>
        </p:nvSpPr>
        <p:spPr>
          <a:xfrm>
            <a:off x="1900052" y="321971"/>
            <a:ext cx="1883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put</a:t>
            </a:r>
            <a:r>
              <a:rPr lang="hu-HU" dirty="0" smtClean="0"/>
              <a:t>(„</a:t>
            </a:r>
            <a:r>
              <a:rPr lang="hu-HU" dirty="0" err="1" smtClean="0">
                <a:solidFill>
                  <a:schemeClr val="tx2"/>
                </a:solidFill>
              </a:rPr>
              <a:t>ap</a:t>
            </a:r>
            <a:r>
              <a:rPr lang="hu-HU" dirty="0" err="1" smtClean="0"/>
              <a:t>ple</a:t>
            </a:r>
            <a:r>
              <a:rPr lang="hu-HU" dirty="0" smtClean="0"/>
              <a:t>”, 1)</a:t>
            </a:r>
            <a:endParaRPr lang="hu-HU" dirty="0"/>
          </a:p>
        </p:txBody>
      </p:sp>
      <p:sp>
        <p:nvSpPr>
          <p:cNvPr id="5" name="Oval 3"/>
          <p:cNvSpPr/>
          <p:nvPr/>
        </p:nvSpPr>
        <p:spPr>
          <a:xfrm>
            <a:off x="5469536" y="69130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7630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729" y="321971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err="1" smtClean="0"/>
              <a:t>Insertion</a:t>
            </a:r>
            <a:endParaRPr lang="hu-HU" b="1" u="sng" dirty="0"/>
          </a:p>
        </p:txBody>
      </p:sp>
      <p:sp>
        <p:nvSpPr>
          <p:cNvPr id="4" name="Szövegdoboz 3"/>
          <p:cNvSpPr txBox="1"/>
          <p:nvPr/>
        </p:nvSpPr>
        <p:spPr>
          <a:xfrm>
            <a:off x="1900052" y="321971"/>
            <a:ext cx="1879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put</a:t>
            </a:r>
            <a:r>
              <a:rPr lang="hu-HU" dirty="0" smtClean="0"/>
              <a:t>(„</a:t>
            </a:r>
            <a:r>
              <a:rPr lang="hu-HU" b="1" dirty="0" err="1" smtClean="0">
                <a:solidFill>
                  <a:srgbClr val="FF0000"/>
                </a:solidFill>
              </a:rPr>
              <a:t>a</a:t>
            </a:r>
            <a:r>
              <a:rPr lang="hu-HU" dirty="0" err="1" smtClean="0"/>
              <a:t>pple</a:t>
            </a:r>
            <a:r>
              <a:rPr lang="hu-HU" dirty="0" smtClean="0"/>
              <a:t>”, 1)</a:t>
            </a:r>
            <a:endParaRPr lang="hu-HU" dirty="0"/>
          </a:p>
        </p:txBody>
      </p:sp>
      <p:sp>
        <p:nvSpPr>
          <p:cNvPr id="5" name="Oval 3"/>
          <p:cNvSpPr/>
          <p:nvPr/>
        </p:nvSpPr>
        <p:spPr>
          <a:xfrm>
            <a:off x="5469536" y="69130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1375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729" y="321971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err="1" smtClean="0"/>
              <a:t>Insertion</a:t>
            </a:r>
            <a:endParaRPr lang="hu-HU" b="1" u="sng" dirty="0"/>
          </a:p>
        </p:txBody>
      </p:sp>
      <p:sp>
        <p:nvSpPr>
          <p:cNvPr id="4" name="Szövegdoboz 3"/>
          <p:cNvSpPr txBox="1"/>
          <p:nvPr/>
        </p:nvSpPr>
        <p:spPr>
          <a:xfrm>
            <a:off x="1900052" y="321971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i</a:t>
            </a:r>
            <a:r>
              <a:rPr lang="hu-HU" dirty="0" err="1" smtClean="0"/>
              <a:t>nsert</a:t>
            </a:r>
            <a:r>
              <a:rPr lang="hu-HU" dirty="0" smtClean="0"/>
              <a:t>(„</a:t>
            </a:r>
            <a:r>
              <a:rPr lang="hu-HU" dirty="0" err="1" smtClean="0"/>
              <a:t>apple</a:t>
            </a:r>
            <a:r>
              <a:rPr lang="hu-HU" dirty="0" smtClean="0"/>
              <a:t>”)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55042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729" y="321971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err="1" smtClean="0"/>
              <a:t>Insertion</a:t>
            </a:r>
            <a:endParaRPr lang="hu-HU" b="1" u="sng" dirty="0"/>
          </a:p>
        </p:txBody>
      </p:sp>
      <p:sp>
        <p:nvSpPr>
          <p:cNvPr id="4" name="Szövegdoboz 3"/>
          <p:cNvSpPr txBox="1"/>
          <p:nvPr/>
        </p:nvSpPr>
        <p:spPr>
          <a:xfrm>
            <a:off x="1900052" y="321971"/>
            <a:ext cx="1879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put</a:t>
            </a:r>
            <a:r>
              <a:rPr lang="hu-HU" dirty="0" smtClean="0"/>
              <a:t>(„</a:t>
            </a:r>
            <a:r>
              <a:rPr lang="hu-HU" b="1" dirty="0" err="1" smtClean="0">
                <a:solidFill>
                  <a:srgbClr val="FF0000"/>
                </a:solidFill>
              </a:rPr>
              <a:t>a</a:t>
            </a:r>
            <a:r>
              <a:rPr lang="hu-HU" dirty="0" err="1" smtClean="0"/>
              <a:t>pple</a:t>
            </a:r>
            <a:r>
              <a:rPr lang="hu-HU" dirty="0" smtClean="0"/>
              <a:t>”, 1)</a:t>
            </a:r>
            <a:endParaRPr lang="hu-HU" dirty="0"/>
          </a:p>
        </p:txBody>
      </p:sp>
      <p:sp>
        <p:nvSpPr>
          <p:cNvPr id="5" name="Oval 3"/>
          <p:cNvSpPr/>
          <p:nvPr/>
        </p:nvSpPr>
        <p:spPr>
          <a:xfrm>
            <a:off x="5469536" y="69130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51100" y="1254432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69535" y="163970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333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729" y="321971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err="1" smtClean="0"/>
              <a:t>Insertion</a:t>
            </a:r>
            <a:endParaRPr lang="hu-HU" b="1" u="sng" dirty="0"/>
          </a:p>
        </p:txBody>
      </p:sp>
      <p:sp>
        <p:nvSpPr>
          <p:cNvPr id="4" name="Szövegdoboz 3"/>
          <p:cNvSpPr txBox="1"/>
          <p:nvPr/>
        </p:nvSpPr>
        <p:spPr>
          <a:xfrm>
            <a:off x="1900052" y="321971"/>
            <a:ext cx="1874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put</a:t>
            </a:r>
            <a:r>
              <a:rPr lang="hu-HU" dirty="0" smtClean="0"/>
              <a:t>(„</a:t>
            </a:r>
            <a:r>
              <a:rPr lang="hu-HU" b="1" dirty="0" err="1" smtClean="0">
                <a:solidFill>
                  <a:srgbClr val="FF0000"/>
                </a:solidFill>
              </a:rPr>
              <a:t>ap</a:t>
            </a:r>
            <a:r>
              <a:rPr lang="hu-HU" dirty="0" err="1" smtClean="0"/>
              <a:t>ple</a:t>
            </a:r>
            <a:r>
              <a:rPr lang="hu-HU" dirty="0" smtClean="0"/>
              <a:t>”, 1)</a:t>
            </a:r>
            <a:endParaRPr lang="hu-HU" dirty="0"/>
          </a:p>
        </p:txBody>
      </p:sp>
      <p:sp>
        <p:nvSpPr>
          <p:cNvPr id="5" name="Oval 3"/>
          <p:cNvSpPr/>
          <p:nvPr/>
        </p:nvSpPr>
        <p:spPr>
          <a:xfrm>
            <a:off x="5469536" y="69130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51100" y="1254432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69535" y="163970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293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729" y="321971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err="1" smtClean="0"/>
              <a:t>Insertion</a:t>
            </a:r>
            <a:endParaRPr lang="hu-HU" b="1" u="sng" dirty="0"/>
          </a:p>
        </p:txBody>
      </p:sp>
      <p:sp>
        <p:nvSpPr>
          <p:cNvPr id="4" name="Szövegdoboz 3"/>
          <p:cNvSpPr txBox="1"/>
          <p:nvPr/>
        </p:nvSpPr>
        <p:spPr>
          <a:xfrm>
            <a:off x="1900052" y="321971"/>
            <a:ext cx="18742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put</a:t>
            </a:r>
            <a:r>
              <a:rPr lang="hu-HU" dirty="0" smtClean="0"/>
              <a:t>(„</a:t>
            </a:r>
            <a:r>
              <a:rPr lang="hu-HU" b="1" dirty="0" err="1" smtClean="0">
                <a:solidFill>
                  <a:srgbClr val="FF0000"/>
                </a:solidFill>
              </a:rPr>
              <a:t>ap</a:t>
            </a:r>
            <a:r>
              <a:rPr lang="hu-HU" dirty="0" err="1" smtClean="0"/>
              <a:t>ple</a:t>
            </a:r>
            <a:r>
              <a:rPr lang="hu-HU" dirty="0" smtClean="0"/>
              <a:t>”, 1)</a:t>
            </a:r>
            <a:endParaRPr lang="hu-HU" dirty="0"/>
          </a:p>
        </p:txBody>
      </p:sp>
      <p:sp>
        <p:nvSpPr>
          <p:cNvPr id="5" name="Oval 3"/>
          <p:cNvSpPr/>
          <p:nvPr/>
        </p:nvSpPr>
        <p:spPr>
          <a:xfrm>
            <a:off x="5469536" y="69130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51100" y="1254432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69535" y="163970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51100" y="2202833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69535" y="2588105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819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729" y="321971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err="1" smtClean="0"/>
              <a:t>Insertion</a:t>
            </a:r>
            <a:endParaRPr lang="hu-HU" b="1" u="sng" dirty="0"/>
          </a:p>
        </p:txBody>
      </p:sp>
      <p:sp>
        <p:nvSpPr>
          <p:cNvPr id="4" name="Szövegdoboz 3"/>
          <p:cNvSpPr txBox="1"/>
          <p:nvPr/>
        </p:nvSpPr>
        <p:spPr>
          <a:xfrm>
            <a:off x="1900052" y="321971"/>
            <a:ext cx="1869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put</a:t>
            </a:r>
            <a:r>
              <a:rPr lang="hu-HU" dirty="0" smtClean="0"/>
              <a:t>(„</a:t>
            </a:r>
            <a:r>
              <a:rPr lang="hu-HU" b="1" dirty="0" err="1" smtClean="0">
                <a:solidFill>
                  <a:srgbClr val="FF0000"/>
                </a:solidFill>
              </a:rPr>
              <a:t>app</a:t>
            </a:r>
            <a:r>
              <a:rPr lang="hu-HU" dirty="0" err="1" smtClean="0"/>
              <a:t>le</a:t>
            </a:r>
            <a:r>
              <a:rPr lang="hu-HU" dirty="0" smtClean="0"/>
              <a:t>”, 1)</a:t>
            </a:r>
            <a:endParaRPr lang="hu-HU" dirty="0"/>
          </a:p>
        </p:txBody>
      </p:sp>
      <p:sp>
        <p:nvSpPr>
          <p:cNvPr id="5" name="Oval 3"/>
          <p:cNvSpPr/>
          <p:nvPr/>
        </p:nvSpPr>
        <p:spPr>
          <a:xfrm>
            <a:off x="5469536" y="69130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51100" y="1254432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69535" y="163970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51100" y="2202833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69535" y="2588105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474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729" y="321971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err="1" smtClean="0"/>
              <a:t>Insertion</a:t>
            </a:r>
            <a:endParaRPr lang="hu-HU" b="1" u="sng" dirty="0"/>
          </a:p>
        </p:txBody>
      </p:sp>
      <p:sp>
        <p:nvSpPr>
          <p:cNvPr id="4" name="Szövegdoboz 3"/>
          <p:cNvSpPr txBox="1"/>
          <p:nvPr/>
        </p:nvSpPr>
        <p:spPr>
          <a:xfrm>
            <a:off x="1900052" y="321971"/>
            <a:ext cx="1869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put</a:t>
            </a:r>
            <a:r>
              <a:rPr lang="hu-HU" dirty="0" smtClean="0"/>
              <a:t>(„</a:t>
            </a:r>
            <a:r>
              <a:rPr lang="hu-HU" b="1" dirty="0" err="1" smtClean="0">
                <a:solidFill>
                  <a:srgbClr val="FF0000"/>
                </a:solidFill>
              </a:rPr>
              <a:t>app</a:t>
            </a:r>
            <a:r>
              <a:rPr lang="hu-HU" dirty="0" err="1" smtClean="0"/>
              <a:t>le</a:t>
            </a:r>
            <a:r>
              <a:rPr lang="hu-HU" dirty="0" smtClean="0"/>
              <a:t>”, 1)</a:t>
            </a:r>
            <a:endParaRPr lang="hu-HU" dirty="0"/>
          </a:p>
        </p:txBody>
      </p:sp>
      <p:sp>
        <p:nvSpPr>
          <p:cNvPr id="5" name="Oval 3"/>
          <p:cNvSpPr/>
          <p:nvPr/>
        </p:nvSpPr>
        <p:spPr>
          <a:xfrm>
            <a:off x="5469536" y="69130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51100" y="1254432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69535" y="163970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51100" y="2202833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69535" y="2588105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51100" y="3151234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69535" y="3536506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7288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729" y="321971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err="1" smtClean="0"/>
              <a:t>Insertion</a:t>
            </a:r>
            <a:endParaRPr lang="hu-HU" b="1" u="sng" dirty="0"/>
          </a:p>
        </p:txBody>
      </p:sp>
      <p:sp>
        <p:nvSpPr>
          <p:cNvPr id="4" name="Szövegdoboz 3"/>
          <p:cNvSpPr txBox="1"/>
          <p:nvPr/>
        </p:nvSpPr>
        <p:spPr>
          <a:xfrm>
            <a:off x="1900052" y="321971"/>
            <a:ext cx="1879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put</a:t>
            </a:r>
            <a:r>
              <a:rPr lang="hu-HU" dirty="0" smtClean="0"/>
              <a:t>(„</a:t>
            </a:r>
            <a:r>
              <a:rPr lang="hu-HU" b="1" dirty="0" err="1" smtClean="0">
                <a:solidFill>
                  <a:srgbClr val="FF0000"/>
                </a:solidFill>
              </a:rPr>
              <a:t>appl</a:t>
            </a:r>
            <a:r>
              <a:rPr lang="hu-HU" dirty="0" err="1" smtClean="0"/>
              <a:t>e</a:t>
            </a:r>
            <a:r>
              <a:rPr lang="hu-HU" dirty="0" smtClean="0"/>
              <a:t>”, 1)</a:t>
            </a:r>
            <a:endParaRPr lang="hu-HU" dirty="0"/>
          </a:p>
        </p:txBody>
      </p:sp>
      <p:sp>
        <p:nvSpPr>
          <p:cNvPr id="5" name="Oval 3"/>
          <p:cNvSpPr/>
          <p:nvPr/>
        </p:nvSpPr>
        <p:spPr>
          <a:xfrm>
            <a:off x="5469536" y="69130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51100" y="1254432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69535" y="163970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51100" y="2202833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69535" y="2588105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51100" y="3151234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69535" y="3536506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4493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729" y="321971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err="1" smtClean="0"/>
              <a:t>Insertion</a:t>
            </a:r>
            <a:endParaRPr lang="hu-HU" b="1" u="sng" dirty="0"/>
          </a:p>
        </p:txBody>
      </p:sp>
      <p:sp>
        <p:nvSpPr>
          <p:cNvPr id="4" name="Szövegdoboz 3"/>
          <p:cNvSpPr txBox="1"/>
          <p:nvPr/>
        </p:nvSpPr>
        <p:spPr>
          <a:xfrm>
            <a:off x="1900052" y="321971"/>
            <a:ext cx="1879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put</a:t>
            </a:r>
            <a:r>
              <a:rPr lang="hu-HU" dirty="0" smtClean="0"/>
              <a:t>(„</a:t>
            </a:r>
            <a:r>
              <a:rPr lang="hu-HU" b="1" dirty="0" err="1" smtClean="0">
                <a:solidFill>
                  <a:srgbClr val="FF0000"/>
                </a:solidFill>
              </a:rPr>
              <a:t>appl</a:t>
            </a:r>
            <a:r>
              <a:rPr lang="hu-HU" dirty="0" err="1" smtClean="0"/>
              <a:t>e</a:t>
            </a:r>
            <a:r>
              <a:rPr lang="hu-HU" dirty="0" smtClean="0"/>
              <a:t>”, 1)</a:t>
            </a:r>
            <a:endParaRPr lang="hu-HU" dirty="0"/>
          </a:p>
        </p:txBody>
      </p:sp>
      <p:sp>
        <p:nvSpPr>
          <p:cNvPr id="5" name="Oval 3"/>
          <p:cNvSpPr/>
          <p:nvPr/>
        </p:nvSpPr>
        <p:spPr>
          <a:xfrm>
            <a:off x="5469536" y="69130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51100" y="1254432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69535" y="163970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51100" y="2202833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69535" y="2588105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51100" y="3151234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69535" y="3536506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51099" y="409963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69534" y="4484907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6272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729" y="321971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err="1" smtClean="0"/>
              <a:t>Insertion</a:t>
            </a:r>
            <a:endParaRPr lang="hu-HU" b="1" u="sng" dirty="0"/>
          </a:p>
        </p:txBody>
      </p:sp>
      <p:sp>
        <p:nvSpPr>
          <p:cNvPr id="4" name="Szövegdoboz 3"/>
          <p:cNvSpPr txBox="1"/>
          <p:nvPr/>
        </p:nvSpPr>
        <p:spPr>
          <a:xfrm>
            <a:off x="1900052" y="321971"/>
            <a:ext cx="1875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put</a:t>
            </a:r>
            <a:r>
              <a:rPr lang="hu-HU" dirty="0" smtClean="0"/>
              <a:t>(„</a:t>
            </a:r>
            <a:r>
              <a:rPr lang="hu-HU" b="1" dirty="0" err="1" smtClean="0">
                <a:solidFill>
                  <a:srgbClr val="FF0000"/>
                </a:solidFill>
              </a:rPr>
              <a:t>apple</a:t>
            </a:r>
            <a:r>
              <a:rPr lang="hu-HU" dirty="0" smtClean="0"/>
              <a:t>”, 1)</a:t>
            </a:r>
            <a:endParaRPr lang="hu-HU" dirty="0"/>
          </a:p>
        </p:txBody>
      </p:sp>
      <p:sp>
        <p:nvSpPr>
          <p:cNvPr id="5" name="Oval 3"/>
          <p:cNvSpPr/>
          <p:nvPr/>
        </p:nvSpPr>
        <p:spPr>
          <a:xfrm>
            <a:off x="5469536" y="69130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51100" y="1254432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69535" y="163970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51100" y="2202833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69535" y="2588105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51100" y="3151234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69535" y="3536506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51099" y="409963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69534" y="4484907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4809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729" y="321971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err="1" smtClean="0"/>
              <a:t>Insertion</a:t>
            </a:r>
            <a:endParaRPr lang="hu-HU" b="1" u="sng" dirty="0"/>
          </a:p>
        </p:txBody>
      </p:sp>
      <p:sp>
        <p:nvSpPr>
          <p:cNvPr id="4" name="Szövegdoboz 3"/>
          <p:cNvSpPr txBox="1"/>
          <p:nvPr/>
        </p:nvSpPr>
        <p:spPr>
          <a:xfrm>
            <a:off x="1900052" y="321971"/>
            <a:ext cx="1875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put</a:t>
            </a:r>
            <a:r>
              <a:rPr lang="hu-HU" dirty="0" smtClean="0"/>
              <a:t>(„</a:t>
            </a:r>
            <a:r>
              <a:rPr lang="hu-HU" b="1" dirty="0" err="1" smtClean="0">
                <a:solidFill>
                  <a:srgbClr val="FF0000"/>
                </a:solidFill>
              </a:rPr>
              <a:t>apple</a:t>
            </a:r>
            <a:r>
              <a:rPr lang="hu-HU" dirty="0" smtClean="0"/>
              <a:t>”, 1)</a:t>
            </a:r>
            <a:endParaRPr lang="hu-HU" dirty="0"/>
          </a:p>
        </p:txBody>
      </p:sp>
      <p:sp>
        <p:nvSpPr>
          <p:cNvPr id="5" name="Oval 3"/>
          <p:cNvSpPr/>
          <p:nvPr/>
        </p:nvSpPr>
        <p:spPr>
          <a:xfrm>
            <a:off x="5469536" y="69130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51100" y="1254432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69535" y="163970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51100" y="2202833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69535" y="2588105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51100" y="3151234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69535" y="3536506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51099" y="409963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69534" y="4484907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51099" y="504803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69534" y="543330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911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729" y="321971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err="1" smtClean="0"/>
              <a:t>Insertion</a:t>
            </a:r>
            <a:endParaRPr lang="hu-HU" b="1" u="sng" dirty="0"/>
          </a:p>
        </p:txBody>
      </p:sp>
      <p:sp>
        <p:nvSpPr>
          <p:cNvPr id="4" name="Szövegdoboz 3"/>
          <p:cNvSpPr txBox="1"/>
          <p:nvPr/>
        </p:nvSpPr>
        <p:spPr>
          <a:xfrm>
            <a:off x="1900052" y="321971"/>
            <a:ext cx="1875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put</a:t>
            </a:r>
            <a:r>
              <a:rPr lang="hu-HU" dirty="0" smtClean="0"/>
              <a:t>(„</a:t>
            </a:r>
            <a:r>
              <a:rPr lang="hu-HU" b="1" dirty="0" err="1" smtClean="0">
                <a:solidFill>
                  <a:srgbClr val="FF0000"/>
                </a:solidFill>
              </a:rPr>
              <a:t>apple</a:t>
            </a:r>
            <a:r>
              <a:rPr lang="hu-HU" dirty="0" smtClean="0"/>
              <a:t>”, 1)</a:t>
            </a:r>
            <a:endParaRPr lang="hu-HU" dirty="0"/>
          </a:p>
        </p:txBody>
      </p:sp>
      <p:sp>
        <p:nvSpPr>
          <p:cNvPr id="5" name="Oval 3"/>
          <p:cNvSpPr/>
          <p:nvPr/>
        </p:nvSpPr>
        <p:spPr>
          <a:xfrm>
            <a:off x="5469536" y="69130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51100" y="1254432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69535" y="163970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51100" y="2202833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69535" y="2588105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51100" y="3151234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69535" y="3536506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51099" y="409963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69534" y="4484907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51099" y="504803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69534" y="543330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5958522" y="581177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71623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729" y="321971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err="1" smtClean="0"/>
              <a:t>Insertion</a:t>
            </a:r>
            <a:endParaRPr lang="hu-HU" b="1" u="sng" dirty="0"/>
          </a:p>
        </p:txBody>
      </p:sp>
      <p:sp>
        <p:nvSpPr>
          <p:cNvPr id="4" name="Szövegdoboz 3"/>
          <p:cNvSpPr txBox="1"/>
          <p:nvPr/>
        </p:nvSpPr>
        <p:spPr>
          <a:xfrm>
            <a:off x="1900052" y="321971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i</a:t>
            </a:r>
            <a:r>
              <a:rPr lang="hu-HU" dirty="0" err="1" smtClean="0"/>
              <a:t>nsert</a:t>
            </a:r>
            <a:r>
              <a:rPr lang="hu-HU" dirty="0" smtClean="0"/>
              <a:t>(„</a:t>
            </a:r>
            <a:r>
              <a:rPr lang="hu-HU" dirty="0" err="1" smtClean="0"/>
              <a:t>apple</a:t>
            </a:r>
            <a:r>
              <a:rPr lang="hu-HU" dirty="0" smtClean="0"/>
              <a:t>”)</a:t>
            </a:r>
            <a:endParaRPr lang="hu-HU" dirty="0"/>
          </a:p>
        </p:txBody>
      </p:sp>
      <p:sp>
        <p:nvSpPr>
          <p:cNvPr id="5" name="Oval 3"/>
          <p:cNvSpPr/>
          <p:nvPr/>
        </p:nvSpPr>
        <p:spPr>
          <a:xfrm>
            <a:off x="5267655" y="814546"/>
            <a:ext cx="734096" cy="734096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773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729" y="321971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err="1" smtClean="0"/>
              <a:t>Insertion</a:t>
            </a:r>
            <a:endParaRPr lang="hu-HU" b="1" u="sng" dirty="0"/>
          </a:p>
        </p:txBody>
      </p:sp>
      <p:sp>
        <p:nvSpPr>
          <p:cNvPr id="5" name="Oval 3"/>
          <p:cNvSpPr/>
          <p:nvPr/>
        </p:nvSpPr>
        <p:spPr>
          <a:xfrm>
            <a:off x="5469536" y="69130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51100" y="1254432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69535" y="163970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51100" y="2202833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69535" y="2588105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51100" y="3151234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69535" y="3536506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51099" y="409963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69534" y="4484907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51099" y="504803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69534" y="543330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5958522" y="581177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2017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729" y="321971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err="1" smtClean="0"/>
              <a:t>Insertion</a:t>
            </a:r>
            <a:endParaRPr lang="hu-HU" b="1" u="sng" dirty="0"/>
          </a:p>
        </p:txBody>
      </p:sp>
      <p:sp>
        <p:nvSpPr>
          <p:cNvPr id="5" name="Oval 3"/>
          <p:cNvSpPr/>
          <p:nvPr/>
        </p:nvSpPr>
        <p:spPr>
          <a:xfrm>
            <a:off x="5469536" y="69130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51100" y="1254432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69535" y="163970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51100" y="2202833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69535" y="2588105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51100" y="3151234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69535" y="3536506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51099" y="409963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69534" y="4484907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51099" y="504803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69534" y="543330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1900052" y="321971"/>
            <a:ext cx="14879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put</a:t>
            </a:r>
            <a:r>
              <a:rPr lang="hu-HU" dirty="0" smtClean="0"/>
              <a:t>(„air”, 2)</a:t>
            </a:r>
            <a:endParaRPr lang="hu-HU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5958522" y="581177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0978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729" y="321971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err="1" smtClean="0"/>
              <a:t>Insertion</a:t>
            </a:r>
            <a:endParaRPr lang="hu-HU" b="1" u="sng" dirty="0"/>
          </a:p>
        </p:txBody>
      </p:sp>
      <p:sp>
        <p:nvSpPr>
          <p:cNvPr id="5" name="Oval 3"/>
          <p:cNvSpPr/>
          <p:nvPr/>
        </p:nvSpPr>
        <p:spPr>
          <a:xfrm>
            <a:off x="5469536" y="691303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51100" y="1254432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69535" y="163970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51100" y="2202833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69535" y="2588105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51100" y="3151234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69535" y="3536506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51099" y="409963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69534" y="4484907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51099" y="504803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69534" y="543330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1900052" y="321971"/>
            <a:ext cx="1483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put</a:t>
            </a:r>
            <a:r>
              <a:rPr lang="hu-HU" dirty="0" smtClean="0"/>
              <a:t>(„</a:t>
            </a:r>
            <a:r>
              <a:rPr lang="hu-HU" b="1" dirty="0" smtClean="0">
                <a:solidFill>
                  <a:srgbClr val="FF0000"/>
                </a:solidFill>
              </a:rPr>
              <a:t>a</a:t>
            </a:r>
            <a:r>
              <a:rPr lang="hu-HU" dirty="0" smtClean="0"/>
              <a:t>ir”, 2)</a:t>
            </a:r>
            <a:endParaRPr lang="hu-HU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5958522" y="581177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17824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729" y="321971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err="1" smtClean="0"/>
              <a:t>Insertion</a:t>
            </a:r>
            <a:endParaRPr lang="hu-HU" b="1" u="sng" dirty="0"/>
          </a:p>
        </p:txBody>
      </p:sp>
      <p:sp>
        <p:nvSpPr>
          <p:cNvPr id="5" name="Oval 3"/>
          <p:cNvSpPr/>
          <p:nvPr/>
        </p:nvSpPr>
        <p:spPr>
          <a:xfrm>
            <a:off x="5469536" y="69130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51100" y="1254432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69535" y="1639704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51100" y="2202833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69535" y="2588105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51100" y="3151234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69535" y="3536506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51099" y="409963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69534" y="4484907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51099" y="504803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69534" y="543330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1900052" y="321971"/>
            <a:ext cx="14830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put</a:t>
            </a:r>
            <a:r>
              <a:rPr lang="hu-HU" dirty="0" smtClean="0"/>
              <a:t>(„</a:t>
            </a:r>
            <a:r>
              <a:rPr lang="hu-HU" b="1" dirty="0" smtClean="0">
                <a:solidFill>
                  <a:srgbClr val="FF0000"/>
                </a:solidFill>
              </a:rPr>
              <a:t>a</a:t>
            </a:r>
            <a:r>
              <a:rPr lang="hu-HU" dirty="0" smtClean="0"/>
              <a:t>ir”, 2)</a:t>
            </a:r>
            <a:endParaRPr lang="hu-HU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5958522" y="581177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64440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729" y="321971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err="1" smtClean="0"/>
              <a:t>Insertion</a:t>
            </a:r>
            <a:endParaRPr lang="hu-HU" b="1" u="sng" dirty="0"/>
          </a:p>
        </p:txBody>
      </p:sp>
      <p:sp>
        <p:nvSpPr>
          <p:cNvPr id="5" name="Oval 3"/>
          <p:cNvSpPr/>
          <p:nvPr/>
        </p:nvSpPr>
        <p:spPr>
          <a:xfrm>
            <a:off x="5469536" y="69130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51100" y="1254432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69535" y="163970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51100" y="2202833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69535" y="2588105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51100" y="3151234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69535" y="3536506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51099" y="409963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69534" y="4484907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51099" y="504803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69534" y="543330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1900052" y="321971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put</a:t>
            </a:r>
            <a:r>
              <a:rPr lang="hu-HU" dirty="0" smtClean="0"/>
              <a:t>(„</a:t>
            </a:r>
            <a:r>
              <a:rPr lang="hu-HU" b="1" dirty="0" smtClean="0">
                <a:solidFill>
                  <a:srgbClr val="FF0000"/>
                </a:solidFill>
              </a:rPr>
              <a:t>ai</a:t>
            </a:r>
            <a:r>
              <a:rPr lang="hu-HU" dirty="0" smtClean="0"/>
              <a:t>r”, 2)</a:t>
            </a:r>
            <a:endParaRPr lang="hu-HU" dirty="0"/>
          </a:p>
        </p:txBody>
      </p:sp>
      <p:sp>
        <p:nvSpPr>
          <p:cNvPr id="17" name="Szövegdoboz 16"/>
          <p:cNvSpPr txBox="1"/>
          <p:nvPr/>
        </p:nvSpPr>
        <p:spPr>
          <a:xfrm>
            <a:off x="5958522" y="581177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64919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729" y="321971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err="1" smtClean="0"/>
              <a:t>Insertion</a:t>
            </a:r>
            <a:endParaRPr lang="hu-HU" b="1" u="sng" dirty="0"/>
          </a:p>
        </p:txBody>
      </p:sp>
      <p:sp>
        <p:nvSpPr>
          <p:cNvPr id="5" name="Oval 3"/>
          <p:cNvSpPr/>
          <p:nvPr/>
        </p:nvSpPr>
        <p:spPr>
          <a:xfrm>
            <a:off x="5469536" y="69130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51100" y="1254432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69535" y="163970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51100" y="2202833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69535" y="2588105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51100" y="3151234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69535" y="3536506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51099" y="409963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69534" y="4484907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51099" y="504803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69534" y="543330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1900052" y="321971"/>
            <a:ext cx="1492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put</a:t>
            </a:r>
            <a:r>
              <a:rPr lang="hu-HU" dirty="0" smtClean="0"/>
              <a:t>(„</a:t>
            </a:r>
            <a:r>
              <a:rPr lang="hu-HU" b="1" dirty="0" smtClean="0">
                <a:solidFill>
                  <a:srgbClr val="FF0000"/>
                </a:solidFill>
              </a:rPr>
              <a:t>ai</a:t>
            </a:r>
            <a:r>
              <a:rPr lang="hu-HU" dirty="0" smtClean="0"/>
              <a:t>r”, 2)</a:t>
            </a:r>
            <a:endParaRPr lang="hu-HU" dirty="0"/>
          </a:p>
        </p:txBody>
      </p:sp>
      <p:cxnSp>
        <p:nvCxnSpPr>
          <p:cNvPr id="17" name="Egyenes összekötő nyíllal 16"/>
          <p:cNvCxnSpPr>
            <a:stCxn id="7" idx="4"/>
            <a:endCxn id="18" idx="0"/>
          </p:cNvCxnSpPr>
          <p:nvPr/>
        </p:nvCxnSpPr>
        <p:spPr>
          <a:xfrm flipH="1">
            <a:off x="3330252" y="2202833"/>
            <a:ext cx="2420848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3"/>
          <p:cNvSpPr/>
          <p:nvPr/>
        </p:nvSpPr>
        <p:spPr>
          <a:xfrm>
            <a:off x="3048687" y="2588105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i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5958522" y="581177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53925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729" y="321971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err="1" smtClean="0"/>
              <a:t>Insertion</a:t>
            </a:r>
            <a:endParaRPr lang="hu-HU" b="1" u="sng" dirty="0"/>
          </a:p>
        </p:txBody>
      </p:sp>
      <p:sp>
        <p:nvSpPr>
          <p:cNvPr id="5" name="Oval 3"/>
          <p:cNvSpPr/>
          <p:nvPr/>
        </p:nvSpPr>
        <p:spPr>
          <a:xfrm>
            <a:off x="5469536" y="69130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51100" y="1254432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69535" y="163970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51100" y="2202833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69535" y="2588105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51100" y="3151234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69535" y="3536506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51099" y="409963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69534" y="4484907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51099" y="504803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69534" y="543330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1900052" y="321971"/>
            <a:ext cx="1497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put</a:t>
            </a:r>
            <a:r>
              <a:rPr lang="hu-HU" dirty="0" smtClean="0"/>
              <a:t>(„</a:t>
            </a:r>
            <a:r>
              <a:rPr lang="hu-HU" b="1" dirty="0" smtClean="0">
                <a:solidFill>
                  <a:srgbClr val="FF0000"/>
                </a:solidFill>
              </a:rPr>
              <a:t>air</a:t>
            </a:r>
            <a:r>
              <a:rPr lang="hu-HU" dirty="0" smtClean="0"/>
              <a:t>”, 2)</a:t>
            </a:r>
            <a:endParaRPr lang="hu-HU" dirty="0"/>
          </a:p>
        </p:txBody>
      </p:sp>
      <p:cxnSp>
        <p:nvCxnSpPr>
          <p:cNvPr id="19" name="Egyenes összekötő nyíllal 18"/>
          <p:cNvCxnSpPr>
            <a:endCxn id="20" idx="0"/>
          </p:cNvCxnSpPr>
          <p:nvPr/>
        </p:nvCxnSpPr>
        <p:spPr>
          <a:xfrm flipH="1">
            <a:off x="3330252" y="3151234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3"/>
          <p:cNvSpPr/>
          <p:nvPr/>
        </p:nvSpPr>
        <p:spPr>
          <a:xfrm>
            <a:off x="3048687" y="3536506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1" name="Egyenes összekötő nyíllal 20"/>
          <p:cNvCxnSpPr>
            <a:endCxn id="22" idx="0"/>
          </p:cNvCxnSpPr>
          <p:nvPr/>
        </p:nvCxnSpPr>
        <p:spPr>
          <a:xfrm flipH="1">
            <a:off x="3330252" y="2202833"/>
            <a:ext cx="2420848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3"/>
          <p:cNvSpPr/>
          <p:nvPr/>
        </p:nvSpPr>
        <p:spPr>
          <a:xfrm>
            <a:off x="3048687" y="2588105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i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3" name="Szövegdoboz 22"/>
          <p:cNvSpPr txBox="1"/>
          <p:nvPr/>
        </p:nvSpPr>
        <p:spPr>
          <a:xfrm>
            <a:off x="5958522" y="581177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252435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729" y="321971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err="1" smtClean="0"/>
              <a:t>Insertion</a:t>
            </a:r>
            <a:endParaRPr lang="hu-HU" b="1" u="sng" dirty="0"/>
          </a:p>
        </p:txBody>
      </p:sp>
      <p:sp>
        <p:nvSpPr>
          <p:cNvPr id="5" name="Oval 3"/>
          <p:cNvSpPr/>
          <p:nvPr/>
        </p:nvSpPr>
        <p:spPr>
          <a:xfrm>
            <a:off x="5469536" y="69130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51100" y="1254432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69535" y="163970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51100" y="2202833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69535" y="2588105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51100" y="3151234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69535" y="3536506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51099" y="409963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69534" y="4484907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51099" y="504803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69534" y="543330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1" name="Egyenes összekötő nyíllal 20"/>
          <p:cNvCxnSpPr>
            <a:endCxn id="22" idx="0"/>
          </p:cNvCxnSpPr>
          <p:nvPr/>
        </p:nvCxnSpPr>
        <p:spPr>
          <a:xfrm flipH="1">
            <a:off x="3330252" y="3151234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3"/>
          <p:cNvSpPr/>
          <p:nvPr/>
        </p:nvSpPr>
        <p:spPr>
          <a:xfrm>
            <a:off x="3048687" y="3536506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3" name="Egyenes összekötő nyíllal 22"/>
          <p:cNvCxnSpPr>
            <a:endCxn id="24" idx="0"/>
          </p:cNvCxnSpPr>
          <p:nvPr/>
        </p:nvCxnSpPr>
        <p:spPr>
          <a:xfrm flipH="1">
            <a:off x="3330252" y="2202833"/>
            <a:ext cx="2420848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3"/>
          <p:cNvSpPr/>
          <p:nvPr/>
        </p:nvSpPr>
        <p:spPr>
          <a:xfrm>
            <a:off x="3048687" y="2588105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i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8" name="Szövegdoboz 17"/>
          <p:cNvSpPr txBox="1"/>
          <p:nvPr/>
        </p:nvSpPr>
        <p:spPr>
          <a:xfrm>
            <a:off x="5958522" y="581177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19" name="Szövegdoboz 18"/>
          <p:cNvSpPr txBox="1"/>
          <p:nvPr/>
        </p:nvSpPr>
        <p:spPr>
          <a:xfrm>
            <a:off x="3516003" y="392293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83956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729" y="321971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err="1" smtClean="0"/>
              <a:t>Insertion</a:t>
            </a:r>
            <a:endParaRPr lang="hu-HU" b="1" u="sng" dirty="0"/>
          </a:p>
        </p:txBody>
      </p:sp>
      <p:sp>
        <p:nvSpPr>
          <p:cNvPr id="5" name="Oval 3"/>
          <p:cNvSpPr/>
          <p:nvPr/>
        </p:nvSpPr>
        <p:spPr>
          <a:xfrm>
            <a:off x="5469536" y="69130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51100" y="1254432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69535" y="163970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51100" y="2202833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69535" y="2588105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51100" y="3151234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69535" y="3536506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51099" y="409963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69534" y="4484907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51099" y="504803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69534" y="543330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1900052" y="321971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put</a:t>
            </a:r>
            <a:r>
              <a:rPr lang="hu-HU" dirty="0" smtClean="0"/>
              <a:t>(„</a:t>
            </a:r>
            <a:r>
              <a:rPr lang="hu-HU" dirty="0" err="1" smtClean="0"/>
              <a:t>approve</a:t>
            </a:r>
            <a:r>
              <a:rPr lang="hu-HU" dirty="0" smtClean="0"/>
              <a:t>”, 3)</a:t>
            </a:r>
            <a:endParaRPr lang="hu-HU" dirty="0"/>
          </a:p>
        </p:txBody>
      </p:sp>
      <p:cxnSp>
        <p:nvCxnSpPr>
          <p:cNvPr id="22" name="Egyenes összekötő nyíllal 21"/>
          <p:cNvCxnSpPr>
            <a:endCxn id="23" idx="0"/>
          </p:cNvCxnSpPr>
          <p:nvPr/>
        </p:nvCxnSpPr>
        <p:spPr>
          <a:xfrm flipH="1">
            <a:off x="3330252" y="3151234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3"/>
          <p:cNvSpPr/>
          <p:nvPr/>
        </p:nvSpPr>
        <p:spPr>
          <a:xfrm>
            <a:off x="3048687" y="3536506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4" name="Egyenes összekötő nyíllal 23"/>
          <p:cNvCxnSpPr>
            <a:endCxn id="25" idx="0"/>
          </p:cNvCxnSpPr>
          <p:nvPr/>
        </p:nvCxnSpPr>
        <p:spPr>
          <a:xfrm flipH="1">
            <a:off x="3330252" y="2202833"/>
            <a:ext cx="2420848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3"/>
          <p:cNvSpPr/>
          <p:nvPr/>
        </p:nvSpPr>
        <p:spPr>
          <a:xfrm>
            <a:off x="3048687" y="2588105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i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5958522" y="581177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3516003" y="392293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0345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729" y="321971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err="1" smtClean="0"/>
              <a:t>Insertion</a:t>
            </a:r>
            <a:endParaRPr lang="hu-HU" b="1" u="sng" dirty="0"/>
          </a:p>
        </p:txBody>
      </p:sp>
      <p:sp>
        <p:nvSpPr>
          <p:cNvPr id="5" name="Oval 3"/>
          <p:cNvSpPr/>
          <p:nvPr/>
        </p:nvSpPr>
        <p:spPr>
          <a:xfrm>
            <a:off x="5469536" y="691303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51100" y="1254432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69535" y="163970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51100" y="2202833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69535" y="2588105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51100" y="3151234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69535" y="3536506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51099" y="409963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69534" y="4484907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51099" y="504803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69534" y="543330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1900052" y="321971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put</a:t>
            </a:r>
            <a:r>
              <a:rPr lang="hu-HU" dirty="0" smtClean="0"/>
              <a:t>(„</a:t>
            </a:r>
            <a:r>
              <a:rPr lang="hu-HU" dirty="0" err="1" smtClean="0"/>
              <a:t>approve</a:t>
            </a:r>
            <a:r>
              <a:rPr lang="hu-HU" dirty="0" smtClean="0"/>
              <a:t>”, 3)</a:t>
            </a:r>
            <a:endParaRPr lang="hu-HU" dirty="0"/>
          </a:p>
        </p:txBody>
      </p:sp>
      <p:cxnSp>
        <p:nvCxnSpPr>
          <p:cNvPr id="22" name="Egyenes összekötő nyíllal 21"/>
          <p:cNvCxnSpPr>
            <a:endCxn id="23" idx="0"/>
          </p:cNvCxnSpPr>
          <p:nvPr/>
        </p:nvCxnSpPr>
        <p:spPr>
          <a:xfrm flipH="1">
            <a:off x="3330252" y="3151234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3"/>
          <p:cNvSpPr/>
          <p:nvPr/>
        </p:nvSpPr>
        <p:spPr>
          <a:xfrm>
            <a:off x="3048687" y="3536506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4" name="Egyenes összekötő nyíllal 23"/>
          <p:cNvCxnSpPr>
            <a:endCxn id="25" idx="0"/>
          </p:cNvCxnSpPr>
          <p:nvPr/>
        </p:nvCxnSpPr>
        <p:spPr>
          <a:xfrm flipH="1">
            <a:off x="3330252" y="2202833"/>
            <a:ext cx="2420848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3"/>
          <p:cNvSpPr/>
          <p:nvPr/>
        </p:nvSpPr>
        <p:spPr>
          <a:xfrm>
            <a:off x="3048687" y="2588105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i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5958522" y="581177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3516003" y="392293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718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729" y="321971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err="1" smtClean="0"/>
              <a:t>Insertion</a:t>
            </a:r>
            <a:endParaRPr lang="hu-HU" b="1" u="sng" dirty="0"/>
          </a:p>
        </p:txBody>
      </p:sp>
      <p:sp>
        <p:nvSpPr>
          <p:cNvPr id="4" name="Szövegdoboz 3"/>
          <p:cNvSpPr txBox="1"/>
          <p:nvPr/>
        </p:nvSpPr>
        <p:spPr>
          <a:xfrm>
            <a:off x="1900052" y="321971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i</a:t>
            </a:r>
            <a:r>
              <a:rPr lang="hu-HU" dirty="0" err="1" smtClean="0"/>
              <a:t>nsert</a:t>
            </a:r>
            <a:r>
              <a:rPr lang="hu-HU" dirty="0" smtClean="0"/>
              <a:t>(„</a:t>
            </a:r>
            <a:r>
              <a:rPr lang="hu-HU" dirty="0" err="1" smtClean="0"/>
              <a:t>apple</a:t>
            </a:r>
            <a:r>
              <a:rPr lang="hu-HU" dirty="0" smtClean="0"/>
              <a:t>”)</a:t>
            </a:r>
            <a:endParaRPr lang="hu-HU" dirty="0"/>
          </a:p>
        </p:txBody>
      </p:sp>
      <p:sp>
        <p:nvSpPr>
          <p:cNvPr id="5" name="Oval 3"/>
          <p:cNvSpPr/>
          <p:nvPr/>
        </p:nvSpPr>
        <p:spPr>
          <a:xfrm>
            <a:off x="5267655" y="814546"/>
            <a:ext cx="734096" cy="734096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Straight Arrow Connector 11"/>
          <p:cNvCxnSpPr/>
          <p:nvPr/>
        </p:nvCxnSpPr>
        <p:spPr>
          <a:xfrm flipH="1">
            <a:off x="1625080" y="1548642"/>
            <a:ext cx="4009623" cy="770587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12"/>
          <p:cNvCxnSpPr/>
          <p:nvPr/>
        </p:nvCxnSpPr>
        <p:spPr>
          <a:xfrm flipH="1">
            <a:off x="3441001" y="1548642"/>
            <a:ext cx="2193702" cy="770587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15"/>
          <p:cNvCxnSpPr/>
          <p:nvPr/>
        </p:nvCxnSpPr>
        <p:spPr>
          <a:xfrm flipH="1">
            <a:off x="2384933" y="1548642"/>
            <a:ext cx="3249770" cy="770587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20"/>
          <p:cNvSpPr txBox="1"/>
          <p:nvPr/>
        </p:nvSpPr>
        <p:spPr>
          <a:xfrm>
            <a:off x="5312960" y="209807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. . .</a:t>
            </a:r>
            <a:endParaRPr lang="hu-HU" b="1" dirty="0"/>
          </a:p>
        </p:txBody>
      </p:sp>
      <p:cxnSp>
        <p:nvCxnSpPr>
          <p:cNvPr id="10" name="Straight Arrow Connector 36"/>
          <p:cNvCxnSpPr/>
          <p:nvPr/>
        </p:nvCxnSpPr>
        <p:spPr>
          <a:xfrm>
            <a:off x="5634703" y="1548642"/>
            <a:ext cx="3434365" cy="770587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zövegdoboz 2"/>
          <p:cNvSpPr txBox="1"/>
          <p:nvPr/>
        </p:nvSpPr>
        <p:spPr>
          <a:xfrm>
            <a:off x="3016332" y="2956956"/>
            <a:ext cx="7045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Basically</a:t>
            </a:r>
            <a:r>
              <a:rPr lang="hu-HU" dirty="0" smtClean="0"/>
              <a:t> </a:t>
            </a:r>
            <a:r>
              <a:rPr lang="hu-HU" dirty="0" err="1" smtClean="0"/>
              <a:t>it</a:t>
            </a:r>
            <a:r>
              <a:rPr lang="hu-HU" dirty="0" smtClean="0"/>
              <a:t> has 26 </a:t>
            </a:r>
            <a:r>
              <a:rPr lang="hu-HU" dirty="0" err="1" smtClean="0"/>
              <a:t>children</a:t>
            </a:r>
            <a:r>
              <a:rPr lang="hu-HU" dirty="0" smtClean="0"/>
              <a:t> </a:t>
            </a:r>
            <a:r>
              <a:rPr lang="hu-HU" dirty="0" err="1" smtClean="0"/>
              <a:t>pointing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all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characters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endParaRPr lang="hu-HU" dirty="0" smtClean="0"/>
          </a:p>
          <a:p>
            <a:r>
              <a:rPr lang="hu-HU" dirty="0"/>
              <a:t>	</a:t>
            </a:r>
            <a:r>
              <a:rPr lang="hu-HU" dirty="0" err="1" smtClean="0"/>
              <a:t>alphabet</a:t>
            </a:r>
            <a:r>
              <a:rPr lang="hu-HU" dirty="0"/>
              <a:t> </a:t>
            </a:r>
            <a:r>
              <a:rPr lang="hu-HU" dirty="0" smtClean="0">
                <a:sym typeface="Wingdings" panose="05000000000000000000" pitchFamily="2" charset="2"/>
              </a:rPr>
              <a:t> a, b, c …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4745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729" y="321971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err="1" smtClean="0"/>
              <a:t>Insertion</a:t>
            </a:r>
            <a:endParaRPr lang="hu-HU" b="1" u="sng" dirty="0"/>
          </a:p>
        </p:txBody>
      </p:sp>
      <p:sp>
        <p:nvSpPr>
          <p:cNvPr id="5" name="Oval 3"/>
          <p:cNvSpPr/>
          <p:nvPr/>
        </p:nvSpPr>
        <p:spPr>
          <a:xfrm>
            <a:off x="5469536" y="69130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51100" y="1254432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69535" y="1639704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51100" y="2202833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69535" y="2588105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51100" y="3151234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69535" y="3536506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51099" y="409963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69534" y="4484907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51099" y="504803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69534" y="543330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1900052" y="321971"/>
            <a:ext cx="2180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put</a:t>
            </a:r>
            <a:r>
              <a:rPr lang="hu-HU" dirty="0" smtClean="0"/>
              <a:t>(„</a:t>
            </a:r>
            <a:r>
              <a:rPr lang="hu-HU" b="1" dirty="0" err="1" smtClean="0">
                <a:solidFill>
                  <a:srgbClr val="FF0000"/>
                </a:solidFill>
              </a:rPr>
              <a:t>a</a:t>
            </a:r>
            <a:r>
              <a:rPr lang="hu-HU" dirty="0" err="1" smtClean="0"/>
              <a:t>pprove</a:t>
            </a:r>
            <a:r>
              <a:rPr lang="hu-HU" dirty="0" smtClean="0"/>
              <a:t>”, 3)</a:t>
            </a:r>
            <a:endParaRPr lang="hu-HU" dirty="0"/>
          </a:p>
        </p:txBody>
      </p:sp>
      <p:cxnSp>
        <p:nvCxnSpPr>
          <p:cNvPr id="22" name="Egyenes összekötő nyíllal 21"/>
          <p:cNvCxnSpPr>
            <a:endCxn id="23" idx="0"/>
          </p:cNvCxnSpPr>
          <p:nvPr/>
        </p:nvCxnSpPr>
        <p:spPr>
          <a:xfrm flipH="1">
            <a:off x="3330252" y="3151234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3"/>
          <p:cNvSpPr/>
          <p:nvPr/>
        </p:nvSpPr>
        <p:spPr>
          <a:xfrm>
            <a:off x="3048687" y="3536506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4" name="Egyenes összekötő nyíllal 23"/>
          <p:cNvCxnSpPr>
            <a:endCxn id="25" idx="0"/>
          </p:cNvCxnSpPr>
          <p:nvPr/>
        </p:nvCxnSpPr>
        <p:spPr>
          <a:xfrm flipH="1">
            <a:off x="3330252" y="2202833"/>
            <a:ext cx="2420848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3"/>
          <p:cNvSpPr/>
          <p:nvPr/>
        </p:nvSpPr>
        <p:spPr>
          <a:xfrm>
            <a:off x="3048687" y="2588105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i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5958522" y="581177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3516003" y="392293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16115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729" y="321971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err="1" smtClean="0"/>
              <a:t>Insertion</a:t>
            </a:r>
            <a:endParaRPr lang="hu-HU" b="1" u="sng" dirty="0"/>
          </a:p>
        </p:txBody>
      </p:sp>
      <p:sp>
        <p:nvSpPr>
          <p:cNvPr id="5" name="Oval 3"/>
          <p:cNvSpPr/>
          <p:nvPr/>
        </p:nvSpPr>
        <p:spPr>
          <a:xfrm>
            <a:off x="5469536" y="69130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51100" y="1254432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69535" y="163970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51100" y="2202833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69535" y="2588105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51100" y="3151234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69535" y="3536506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51099" y="409963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69534" y="4484907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51099" y="504803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69534" y="543330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1900052" y="321971"/>
            <a:ext cx="2175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put</a:t>
            </a:r>
            <a:r>
              <a:rPr lang="hu-HU" dirty="0" smtClean="0"/>
              <a:t>(„</a:t>
            </a:r>
            <a:r>
              <a:rPr lang="hu-HU" b="1" dirty="0" err="1" smtClean="0">
                <a:solidFill>
                  <a:srgbClr val="FF0000"/>
                </a:solidFill>
              </a:rPr>
              <a:t>ap</a:t>
            </a:r>
            <a:r>
              <a:rPr lang="hu-HU" dirty="0" err="1" smtClean="0"/>
              <a:t>prove</a:t>
            </a:r>
            <a:r>
              <a:rPr lang="hu-HU" dirty="0" smtClean="0"/>
              <a:t>”, 3)</a:t>
            </a:r>
            <a:endParaRPr lang="hu-HU" dirty="0"/>
          </a:p>
        </p:txBody>
      </p:sp>
      <p:cxnSp>
        <p:nvCxnSpPr>
          <p:cNvPr id="22" name="Egyenes összekötő nyíllal 21"/>
          <p:cNvCxnSpPr>
            <a:endCxn id="23" idx="0"/>
          </p:cNvCxnSpPr>
          <p:nvPr/>
        </p:nvCxnSpPr>
        <p:spPr>
          <a:xfrm flipH="1">
            <a:off x="3330252" y="3151234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3"/>
          <p:cNvSpPr/>
          <p:nvPr/>
        </p:nvSpPr>
        <p:spPr>
          <a:xfrm>
            <a:off x="3048687" y="3536506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4" name="Egyenes összekötő nyíllal 23"/>
          <p:cNvCxnSpPr>
            <a:endCxn id="25" idx="0"/>
          </p:cNvCxnSpPr>
          <p:nvPr/>
        </p:nvCxnSpPr>
        <p:spPr>
          <a:xfrm flipH="1">
            <a:off x="3330252" y="2202833"/>
            <a:ext cx="2420848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3"/>
          <p:cNvSpPr/>
          <p:nvPr/>
        </p:nvSpPr>
        <p:spPr>
          <a:xfrm>
            <a:off x="3048687" y="2588105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i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5958522" y="581177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3516003" y="392293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3571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729" y="321971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err="1" smtClean="0"/>
              <a:t>Insertion</a:t>
            </a:r>
            <a:endParaRPr lang="hu-HU" b="1" u="sng" dirty="0"/>
          </a:p>
        </p:txBody>
      </p:sp>
      <p:sp>
        <p:nvSpPr>
          <p:cNvPr id="5" name="Oval 3"/>
          <p:cNvSpPr/>
          <p:nvPr/>
        </p:nvSpPr>
        <p:spPr>
          <a:xfrm>
            <a:off x="5469536" y="69130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51100" y="1254432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69535" y="163970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51100" y="2202833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69535" y="2588105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51100" y="3151234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69535" y="3536506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51099" y="409963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69534" y="4484907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51099" y="504803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69534" y="543330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1900052" y="321971"/>
            <a:ext cx="2170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put</a:t>
            </a:r>
            <a:r>
              <a:rPr lang="hu-HU" dirty="0" smtClean="0"/>
              <a:t>(„</a:t>
            </a:r>
            <a:r>
              <a:rPr lang="hu-HU" b="1" dirty="0" err="1" smtClean="0">
                <a:solidFill>
                  <a:srgbClr val="FF0000"/>
                </a:solidFill>
              </a:rPr>
              <a:t>app</a:t>
            </a:r>
            <a:r>
              <a:rPr lang="hu-HU" dirty="0" err="1" smtClean="0"/>
              <a:t>rove</a:t>
            </a:r>
            <a:r>
              <a:rPr lang="hu-HU" dirty="0" smtClean="0"/>
              <a:t>”, 3)</a:t>
            </a:r>
            <a:endParaRPr lang="hu-HU" dirty="0"/>
          </a:p>
        </p:txBody>
      </p:sp>
      <p:cxnSp>
        <p:nvCxnSpPr>
          <p:cNvPr id="22" name="Egyenes összekötő nyíllal 21"/>
          <p:cNvCxnSpPr>
            <a:endCxn id="23" idx="0"/>
          </p:cNvCxnSpPr>
          <p:nvPr/>
        </p:nvCxnSpPr>
        <p:spPr>
          <a:xfrm flipH="1">
            <a:off x="3330252" y="3151234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3"/>
          <p:cNvSpPr/>
          <p:nvPr/>
        </p:nvSpPr>
        <p:spPr>
          <a:xfrm>
            <a:off x="3048687" y="3536506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4" name="Egyenes összekötő nyíllal 23"/>
          <p:cNvCxnSpPr>
            <a:endCxn id="25" idx="0"/>
          </p:cNvCxnSpPr>
          <p:nvPr/>
        </p:nvCxnSpPr>
        <p:spPr>
          <a:xfrm flipH="1">
            <a:off x="3330252" y="2202833"/>
            <a:ext cx="2420848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3"/>
          <p:cNvSpPr/>
          <p:nvPr/>
        </p:nvSpPr>
        <p:spPr>
          <a:xfrm>
            <a:off x="3048687" y="2588105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i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5958522" y="581177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20" name="Szövegdoboz 19"/>
          <p:cNvSpPr txBox="1"/>
          <p:nvPr/>
        </p:nvSpPr>
        <p:spPr>
          <a:xfrm>
            <a:off x="3516003" y="392293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2529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729" y="321971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err="1" smtClean="0"/>
              <a:t>Insertion</a:t>
            </a:r>
            <a:endParaRPr lang="hu-HU" b="1" u="sng" dirty="0"/>
          </a:p>
        </p:txBody>
      </p:sp>
      <p:sp>
        <p:nvSpPr>
          <p:cNvPr id="5" name="Oval 3"/>
          <p:cNvSpPr/>
          <p:nvPr/>
        </p:nvSpPr>
        <p:spPr>
          <a:xfrm>
            <a:off x="5469536" y="69130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51100" y="1254432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69535" y="163970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51100" y="2202833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69535" y="2588105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51100" y="3151234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69535" y="3536506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51099" y="409963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69534" y="4484907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51099" y="504803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69534" y="543330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1900052" y="321971"/>
            <a:ext cx="21755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put</a:t>
            </a:r>
            <a:r>
              <a:rPr lang="hu-HU" dirty="0" smtClean="0"/>
              <a:t>(„</a:t>
            </a:r>
            <a:r>
              <a:rPr lang="hu-HU" b="1" dirty="0" err="1" smtClean="0">
                <a:solidFill>
                  <a:srgbClr val="FF0000"/>
                </a:solidFill>
              </a:rPr>
              <a:t>appr</a:t>
            </a:r>
            <a:r>
              <a:rPr lang="hu-HU" dirty="0" err="1" smtClean="0"/>
              <a:t>ove</a:t>
            </a:r>
            <a:r>
              <a:rPr lang="hu-HU" dirty="0" smtClean="0"/>
              <a:t>”, 3)</a:t>
            </a:r>
            <a:endParaRPr lang="hu-HU" dirty="0"/>
          </a:p>
        </p:txBody>
      </p:sp>
      <p:cxnSp>
        <p:nvCxnSpPr>
          <p:cNvPr id="22" name="Egyenes összekötő nyíllal 21"/>
          <p:cNvCxnSpPr>
            <a:endCxn id="23" idx="0"/>
          </p:cNvCxnSpPr>
          <p:nvPr/>
        </p:nvCxnSpPr>
        <p:spPr>
          <a:xfrm flipH="1">
            <a:off x="3330252" y="3151234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3"/>
          <p:cNvSpPr/>
          <p:nvPr/>
        </p:nvSpPr>
        <p:spPr>
          <a:xfrm>
            <a:off x="3048687" y="3536506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4" name="Egyenes összekötő nyíllal 23"/>
          <p:cNvCxnSpPr>
            <a:endCxn id="25" idx="0"/>
          </p:cNvCxnSpPr>
          <p:nvPr/>
        </p:nvCxnSpPr>
        <p:spPr>
          <a:xfrm flipH="1">
            <a:off x="3330252" y="2202833"/>
            <a:ext cx="2420848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3"/>
          <p:cNvSpPr/>
          <p:nvPr/>
        </p:nvSpPr>
        <p:spPr>
          <a:xfrm>
            <a:off x="3048687" y="2588105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i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Egyenes összekötő nyíllal 18"/>
          <p:cNvCxnSpPr>
            <a:stCxn id="11" idx="6"/>
            <a:endCxn id="20" idx="0"/>
          </p:cNvCxnSpPr>
          <p:nvPr/>
        </p:nvCxnSpPr>
        <p:spPr>
          <a:xfrm>
            <a:off x="6032664" y="3818071"/>
            <a:ext cx="2420847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3"/>
          <p:cNvSpPr/>
          <p:nvPr/>
        </p:nvSpPr>
        <p:spPr>
          <a:xfrm>
            <a:off x="8171946" y="4010706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6" name="Szövegdoboz 25"/>
          <p:cNvSpPr txBox="1"/>
          <p:nvPr/>
        </p:nvSpPr>
        <p:spPr>
          <a:xfrm>
            <a:off x="5958522" y="581177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27" name="Szövegdoboz 26"/>
          <p:cNvSpPr txBox="1"/>
          <p:nvPr/>
        </p:nvSpPr>
        <p:spPr>
          <a:xfrm>
            <a:off x="3516003" y="392293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46197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729" y="321971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err="1" smtClean="0"/>
              <a:t>Insertion</a:t>
            </a:r>
            <a:endParaRPr lang="hu-HU" b="1" u="sng" dirty="0"/>
          </a:p>
        </p:txBody>
      </p:sp>
      <p:sp>
        <p:nvSpPr>
          <p:cNvPr id="5" name="Oval 3"/>
          <p:cNvSpPr/>
          <p:nvPr/>
        </p:nvSpPr>
        <p:spPr>
          <a:xfrm>
            <a:off x="5469536" y="69130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51100" y="1254432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69535" y="163970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51100" y="2202833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69535" y="2588105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51100" y="3151234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69535" y="3536506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51099" y="409963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69534" y="4484907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51099" y="504803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69534" y="543330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1900052" y="321971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put</a:t>
            </a:r>
            <a:r>
              <a:rPr lang="hu-HU" dirty="0" smtClean="0"/>
              <a:t>(„</a:t>
            </a:r>
            <a:r>
              <a:rPr lang="hu-HU" b="1" dirty="0" err="1" smtClean="0">
                <a:solidFill>
                  <a:srgbClr val="FF0000"/>
                </a:solidFill>
              </a:rPr>
              <a:t>appro</a:t>
            </a:r>
            <a:r>
              <a:rPr lang="hu-HU" dirty="0" err="1" smtClean="0"/>
              <a:t>ve</a:t>
            </a:r>
            <a:r>
              <a:rPr lang="hu-HU" dirty="0" smtClean="0"/>
              <a:t>”, 3)</a:t>
            </a:r>
            <a:endParaRPr lang="hu-HU" dirty="0"/>
          </a:p>
        </p:txBody>
      </p:sp>
      <p:cxnSp>
        <p:nvCxnSpPr>
          <p:cNvPr id="22" name="Egyenes összekötő nyíllal 21"/>
          <p:cNvCxnSpPr>
            <a:endCxn id="23" idx="0"/>
          </p:cNvCxnSpPr>
          <p:nvPr/>
        </p:nvCxnSpPr>
        <p:spPr>
          <a:xfrm flipH="1">
            <a:off x="3330252" y="3151234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3"/>
          <p:cNvSpPr/>
          <p:nvPr/>
        </p:nvSpPr>
        <p:spPr>
          <a:xfrm>
            <a:off x="3048687" y="3536506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4" name="Egyenes összekötő nyíllal 23"/>
          <p:cNvCxnSpPr>
            <a:endCxn id="25" idx="0"/>
          </p:cNvCxnSpPr>
          <p:nvPr/>
        </p:nvCxnSpPr>
        <p:spPr>
          <a:xfrm flipH="1">
            <a:off x="3330252" y="2202833"/>
            <a:ext cx="2420848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3"/>
          <p:cNvSpPr/>
          <p:nvPr/>
        </p:nvSpPr>
        <p:spPr>
          <a:xfrm>
            <a:off x="3048687" y="2588105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i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Egyenes összekötő nyíllal 18"/>
          <p:cNvCxnSpPr>
            <a:stCxn id="11" idx="6"/>
            <a:endCxn id="20" idx="0"/>
          </p:cNvCxnSpPr>
          <p:nvPr/>
        </p:nvCxnSpPr>
        <p:spPr>
          <a:xfrm>
            <a:off x="6032664" y="3818071"/>
            <a:ext cx="2420847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3"/>
          <p:cNvSpPr/>
          <p:nvPr/>
        </p:nvSpPr>
        <p:spPr>
          <a:xfrm>
            <a:off x="8171946" y="4010706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6" name="Szövegdoboz 25"/>
          <p:cNvSpPr txBox="1"/>
          <p:nvPr/>
        </p:nvSpPr>
        <p:spPr>
          <a:xfrm>
            <a:off x="5958522" y="581177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27" name="Szövegdoboz 26"/>
          <p:cNvSpPr txBox="1"/>
          <p:nvPr/>
        </p:nvSpPr>
        <p:spPr>
          <a:xfrm>
            <a:off x="3516003" y="392293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8961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729" y="321971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err="1" smtClean="0"/>
              <a:t>Insertion</a:t>
            </a:r>
            <a:endParaRPr lang="hu-HU" b="1" u="sng" dirty="0"/>
          </a:p>
        </p:txBody>
      </p:sp>
      <p:sp>
        <p:nvSpPr>
          <p:cNvPr id="5" name="Oval 3"/>
          <p:cNvSpPr/>
          <p:nvPr/>
        </p:nvSpPr>
        <p:spPr>
          <a:xfrm>
            <a:off x="5469536" y="69130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51100" y="1254432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69535" y="163970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51100" y="2202833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69535" y="2588105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51100" y="3151234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69535" y="3536506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51099" y="409963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69534" y="4484907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51099" y="504803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69534" y="543330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1900052" y="321971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put</a:t>
            </a:r>
            <a:r>
              <a:rPr lang="hu-HU" dirty="0" smtClean="0"/>
              <a:t>(„</a:t>
            </a:r>
            <a:r>
              <a:rPr lang="hu-HU" b="1" dirty="0" err="1" smtClean="0">
                <a:solidFill>
                  <a:srgbClr val="FF0000"/>
                </a:solidFill>
              </a:rPr>
              <a:t>appro</a:t>
            </a:r>
            <a:r>
              <a:rPr lang="hu-HU" dirty="0" err="1" smtClean="0"/>
              <a:t>ve</a:t>
            </a:r>
            <a:r>
              <a:rPr lang="hu-HU" dirty="0" smtClean="0"/>
              <a:t>”, 3)</a:t>
            </a:r>
            <a:endParaRPr lang="hu-HU" dirty="0"/>
          </a:p>
        </p:txBody>
      </p:sp>
      <p:cxnSp>
        <p:nvCxnSpPr>
          <p:cNvPr id="22" name="Egyenes összekötő nyíllal 21"/>
          <p:cNvCxnSpPr>
            <a:endCxn id="23" idx="0"/>
          </p:cNvCxnSpPr>
          <p:nvPr/>
        </p:nvCxnSpPr>
        <p:spPr>
          <a:xfrm flipH="1">
            <a:off x="3330252" y="3151234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3"/>
          <p:cNvSpPr/>
          <p:nvPr/>
        </p:nvSpPr>
        <p:spPr>
          <a:xfrm>
            <a:off x="3048687" y="3536506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4" name="Egyenes összekötő nyíllal 23"/>
          <p:cNvCxnSpPr>
            <a:endCxn id="25" idx="0"/>
          </p:cNvCxnSpPr>
          <p:nvPr/>
        </p:nvCxnSpPr>
        <p:spPr>
          <a:xfrm flipH="1">
            <a:off x="3330252" y="2202833"/>
            <a:ext cx="2420848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3"/>
          <p:cNvSpPr/>
          <p:nvPr/>
        </p:nvSpPr>
        <p:spPr>
          <a:xfrm>
            <a:off x="3048687" y="2588105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i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Egyenes összekötő nyíllal 18"/>
          <p:cNvCxnSpPr>
            <a:stCxn id="11" idx="6"/>
            <a:endCxn id="20" idx="0"/>
          </p:cNvCxnSpPr>
          <p:nvPr/>
        </p:nvCxnSpPr>
        <p:spPr>
          <a:xfrm>
            <a:off x="6032664" y="3818071"/>
            <a:ext cx="2420847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3"/>
          <p:cNvSpPr/>
          <p:nvPr/>
        </p:nvSpPr>
        <p:spPr>
          <a:xfrm>
            <a:off x="8171946" y="4010706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6" name="Egyenes összekötő nyíllal 25"/>
          <p:cNvCxnSpPr/>
          <p:nvPr/>
        </p:nvCxnSpPr>
        <p:spPr>
          <a:xfrm flipH="1">
            <a:off x="8453512" y="4573835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3"/>
          <p:cNvSpPr/>
          <p:nvPr/>
        </p:nvSpPr>
        <p:spPr>
          <a:xfrm>
            <a:off x="8171946" y="4766471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o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8" name="Szövegdoboz 27"/>
          <p:cNvSpPr txBox="1"/>
          <p:nvPr/>
        </p:nvSpPr>
        <p:spPr>
          <a:xfrm>
            <a:off x="5958522" y="581177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29" name="Szövegdoboz 28"/>
          <p:cNvSpPr txBox="1"/>
          <p:nvPr/>
        </p:nvSpPr>
        <p:spPr>
          <a:xfrm>
            <a:off x="3516003" y="392293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5055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729" y="321971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err="1" smtClean="0"/>
              <a:t>Insertion</a:t>
            </a:r>
            <a:endParaRPr lang="hu-HU" b="1" u="sng" dirty="0"/>
          </a:p>
        </p:txBody>
      </p:sp>
      <p:sp>
        <p:nvSpPr>
          <p:cNvPr id="5" name="Oval 3"/>
          <p:cNvSpPr/>
          <p:nvPr/>
        </p:nvSpPr>
        <p:spPr>
          <a:xfrm>
            <a:off x="5469536" y="69130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51100" y="1254432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69535" y="163970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51100" y="2202833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69535" y="2588105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51100" y="3151234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69535" y="3536506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51099" y="409963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69534" y="4484907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51099" y="504803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69534" y="543330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1900052" y="321971"/>
            <a:ext cx="2173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put</a:t>
            </a:r>
            <a:r>
              <a:rPr lang="hu-HU" dirty="0" smtClean="0"/>
              <a:t>(„</a:t>
            </a:r>
            <a:r>
              <a:rPr lang="hu-HU" b="1" dirty="0" err="1" smtClean="0">
                <a:solidFill>
                  <a:srgbClr val="FF0000"/>
                </a:solidFill>
              </a:rPr>
              <a:t>approv</a:t>
            </a:r>
            <a:r>
              <a:rPr lang="hu-HU" dirty="0" err="1" smtClean="0"/>
              <a:t>e</a:t>
            </a:r>
            <a:r>
              <a:rPr lang="hu-HU" dirty="0" smtClean="0"/>
              <a:t>”, 3)</a:t>
            </a:r>
            <a:endParaRPr lang="hu-HU" dirty="0"/>
          </a:p>
        </p:txBody>
      </p:sp>
      <p:cxnSp>
        <p:nvCxnSpPr>
          <p:cNvPr id="22" name="Egyenes összekötő nyíllal 21"/>
          <p:cNvCxnSpPr>
            <a:endCxn id="23" idx="0"/>
          </p:cNvCxnSpPr>
          <p:nvPr/>
        </p:nvCxnSpPr>
        <p:spPr>
          <a:xfrm flipH="1">
            <a:off x="3330252" y="3151234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3"/>
          <p:cNvSpPr/>
          <p:nvPr/>
        </p:nvSpPr>
        <p:spPr>
          <a:xfrm>
            <a:off x="3048687" y="3536506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4" name="Egyenes összekötő nyíllal 23"/>
          <p:cNvCxnSpPr>
            <a:endCxn id="25" idx="0"/>
          </p:cNvCxnSpPr>
          <p:nvPr/>
        </p:nvCxnSpPr>
        <p:spPr>
          <a:xfrm flipH="1">
            <a:off x="3330252" y="2202833"/>
            <a:ext cx="2420848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3"/>
          <p:cNvSpPr/>
          <p:nvPr/>
        </p:nvSpPr>
        <p:spPr>
          <a:xfrm>
            <a:off x="3048687" y="2588105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i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Egyenes összekötő nyíllal 18"/>
          <p:cNvCxnSpPr>
            <a:stCxn id="11" idx="6"/>
            <a:endCxn id="20" idx="0"/>
          </p:cNvCxnSpPr>
          <p:nvPr/>
        </p:nvCxnSpPr>
        <p:spPr>
          <a:xfrm>
            <a:off x="6032664" y="3818071"/>
            <a:ext cx="2420847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3"/>
          <p:cNvSpPr/>
          <p:nvPr/>
        </p:nvSpPr>
        <p:spPr>
          <a:xfrm>
            <a:off x="8171946" y="4010706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6" name="Egyenes összekötő nyíllal 25"/>
          <p:cNvCxnSpPr/>
          <p:nvPr/>
        </p:nvCxnSpPr>
        <p:spPr>
          <a:xfrm flipH="1">
            <a:off x="8453512" y="4573835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3"/>
          <p:cNvSpPr/>
          <p:nvPr/>
        </p:nvSpPr>
        <p:spPr>
          <a:xfrm>
            <a:off x="8171946" y="4766471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o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8" name="Szövegdoboz 27"/>
          <p:cNvSpPr txBox="1"/>
          <p:nvPr/>
        </p:nvSpPr>
        <p:spPr>
          <a:xfrm>
            <a:off x="5958522" y="581177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29" name="Szövegdoboz 28"/>
          <p:cNvSpPr txBox="1"/>
          <p:nvPr/>
        </p:nvSpPr>
        <p:spPr>
          <a:xfrm>
            <a:off x="3516003" y="392293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55538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729" y="321971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err="1" smtClean="0"/>
              <a:t>Insertion</a:t>
            </a:r>
            <a:endParaRPr lang="hu-HU" b="1" u="sng" dirty="0"/>
          </a:p>
        </p:txBody>
      </p:sp>
      <p:sp>
        <p:nvSpPr>
          <p:cNvPr id="5" name="Oval 3"/>
          <p:cNvSpPr/>
          <p:nvPr/>
        </p:nvSpPr>
        <p:spPr>
          <a:xfrm>
            <a:off x="5469536" y="69130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51100" y="1254432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69535" y="163970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51100" y="2202833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69535" y="2588105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51100" y="3151234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69535" y="3536506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51099" y="409963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69534" y="4484907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51099" y="504803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69534" y="543330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1900052" y="321971"/>
            <a:ext cx="21739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put</a:t>
            </a:r>
            <a:r>
              <a:rPr lang="hu-HU" dirty="0" smtClean="0"/>
              <a:t>(„</a:t>
            </a:r>
            <a:r>
              <a:rPr lang="hu-HU" b="1" dirty="0" err="1" smtClean="0">
                <a:solidFill>
                  <a:srgbClr val="FF0000"/>
                </a:solidFill>
              </a:rPr>
              <a:t>approv</a:t>
            </a:r>
            <a:r>
              <a:rPr lang="hu-HU" dirty="0" err="1" smtClean="0"/>
              <a:t>e</a:t>
            </a:r>
            <a:r>
              <a:rPr lang="hu-HU" dirty="0" smtClean="0"/>
              <a:t>”, 3)</a:t>
            </a:r>
            <a:endParaRPr lang="hu-HU" dirty="0"/>
          </a:p>
        </p:txBody>
      </p:sp>
      <p:cxnSp>
        <p:nvCxnSpPr>
          <p:cNvPr id="22" name="Egyenes összekötő nyíllal 21"/>
          <p:cNvCxnSpPr>
            <a:endCxn id="23" idx="0"/>
          </p:cNvCxnSpPr>
          <p:nvPr/>
        </p:nvCxnSpPr>
        <p:spPr>
          <a:xfrm flipH="1">
            <a:off x="3330252" y="3151234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3"/>
          <p:cNvSpPr/>
          <p:nvPr/>
        </p:nvSpPr>
        <p:spPr>
          <a:xfrm>
            <a:off x="3048687" y="3536506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4" name="Egyenes összekötő nyíllal 23"/>
          <p:cNvCxnSpPr>
            <a:endCxn id="25" idx="0"/>
          </p:cNvCxnSpPr>
          <p:nvPr/>
        </p:nvCxnSpPr>
        <p:spPr>
          <a:xfrm flipH="1">
            <a:off x="3330252" y="2202833"/>
            <a:ext cx="2420848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3"/>
          <p:cNvSpPr/>
          <p:nvPr/>
        </p:nvSpPr>
        <p:spPr>
          <a:xfrm>
            <a:off x="3048687" y="2588105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i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Egyenes összekötő nyíllal 18"/>
          <p:cNvCxnSpPr>
            <a:stCxn id="11" idx="6"/>
            <a:endCxn id="20" idx="0"/>
          </p:cNvCxnSpPr>
          <p:nvPr/>
        </p:nvCxnSpPr>
        <p:spPr>
          <a:xfrm>
            <a:off x="6032664" y="3818071"/>
            <a:ext cx="2420847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3"/>
          <p:cNvSpPr/>
          <p:nvPr/>
        </p:nvSpPr>
        <p:spPr>
          <a:xfrm>
            <a:off x="8171946" y="4010706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6" name="Egyenes összekötő nyíllal 25"/>
          <p:cNvCxnSpPr/>
          <p:nvPr/>
        </p:nvCxnSpPr>
        <p:spPr>
          <a:xfrm flipH="1">
            <a:off x="8453512" y="4573835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3"/>
          <p:cNvSpPr/>
          <p:nvPr/>
        </p:nvSpPr>
        <p:spPr>
          <a:xfrm>
            <a:off x="8171946" y="4766471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o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8" name="Egyenes összekötő nyíllal 27"/>
          <p:cNvCxnSpPr/>
          <p:nvPr/>
        </p:nvCxnSpPr>
        <p:spPr>
          <a:xfrm flipH="1">
            <a:off x="8453512" y="5329600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3"/>
          <p:cNvSpPr/>
          <p:nvPr/>
        </p:nvSpPr>
        <p:spPr>
          <a:xfrm>
            <a:off x="8171946" y="5522236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v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0" name="Szövegdoboz 29"/>
          <p:cNvSpPr txBox="1"/>
          <p:nvPr/>
        </p:nvSpPr>
        <p:spPr>
          <a:xfrm>
            <a:off x="5958522" y="581177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31" name="Szövegdoboz 30"/>
          <p:cNvSpPr txBox="1"/>
          <p:nvPr/>
        </p:nvSpPr>
        <p:spPr>
          <a:xfrm>
            <a:off x="3516003" y="392293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6923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729" y="321971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err="1" smtClean="0"/>
              <a:t>Insertion</a:t>
            </a:r>
            <a:endParaRPr lang="hu-HU" b="1" u="sng" dirty="0"/>
          </a:p>
        </p:txBody>
      </p:sp>
      <p:sp>
        <p:nvSpPr>
          <p:cNvPr id="5" name="Oval 3"/>
          <p:cNvSpPr/>
          <p:nvPr/>
        </p:nvSpPr>
        <p:spPr>
          <a:xfrm>
            <a:off x="5469536" y="69130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51100" y="1254432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69535" y="163970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51100" y="2202833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69535" y="2588105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51100" y="3151234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69535" y="3536506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51099" y="409963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69534" y="4484907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51099" y="504803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69534" y="543330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1900052" y="321971"/>
            <a:ext cx="2170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put</a:t>
            </a:r>
            <a:r>
              <a:rPr lang="hu-HU" dirty="0" smtClean="0"/>
              <a:t>(„</a:t>
            </a:r>
            <a:r>
              <a:rPr lang="hu-HU" b="1" dirty="0" err="1" smtClean="0">
                <a:solidFill>
                  <a:srgbClr val="FF0000"/>
                </a:solidFill>
              </a:rPr>
              <a:t>approve</a:t>
            </a:r>
            <a:r>
              <a:rPr lang="hu-HU" dirty="0" smtClean="0"/>
              <a:t>”, 3)</a:t>
            </a:r>
            <a:endParaRPr lang="hu-HU" dirty="0"/>
          </a:p>
        </p:txBody>
      </p:sp>
      <p:cxnSp>
        <p:nvCxnSpPr>
          <p:cNvPr id="22" name="Egyenes összekötő nyíllal 21"/>
          <p:cNvCxnSpPr>
            <a:endCxn id="23" idx="0"/>
          </p:cNvCxnSpPr>
          <p:nvPr/>
        </p:nvCxnSpPr>
        <p:spPr>
          <a:xfrm flipH="1">
            <a:off x="3330252" y="3151234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3"/>
          <p:cNvSpPr/>
          <p:nvPr/>
        </p:nvSpPr>
        <p:spPr>
          <a:xfrm>
            <a:off x="3048687" y="3536506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4" name="Egyenes összekötő nyíllal 23"/>
          <p:cNvCxnSpPr>
            <a:endCxn id="25" idx="0"/>
          </p:cNvCxnSpPr>
          <p:nvPr/>
        </p:nvCxnSpPr>
        <p:spPr>
          <a:xfrm flipH="1">
            <a:off x="3330252" y="2202833"/>
            <a:ext cx="2420848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3"/>
          <p:cNvSpPr/>
          <p:nvPr/>
        </p:nvSpPr>
        <p:spPr>
          <a:xfrm>
            <a:off x="3048687" y="2588105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i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Egyenes összekötő nyíllal 18"/>
          <p:cNvCxnSpPr>
            <a:stCxn id="11" idx="6"/>
            <a:endCxn id="20" idx="0"/>
          </p:cNvCxnSpPr>
          <p:nvPr/>
        </p:nvCxnSpPr>
        <p:spPr>
          <a:xfrm>
            <a:off x="6032664" y="3818071"/>
            <a:ext cx="2420847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3"/>
          <p:cNvSpPr/>
          <p:nvPr/>
        </p:nvSpPr>
        <p:spPr>
          <a:xfrm>
            <a:off x="8171946" y="4010706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6" name="Egyenes összekötő nyíllal 25"/>
          <p:cNvCxnSpPr/>
          <p:nvPr/>
        </p:nvCxnSpPr>
        <p:spPr>
          <a:xfrm flipH="1">
            <a:off x="8453512" y="4573835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3"/>
          <p:cNvSpPr/>
          <p:nvPr/>
        </p:nvSpPr>
        <p:spPr>
          <a:xfrm>
            <a:off x="8171946" y="4766471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o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8" name="Egyenes összekötő nyíllal 27"/>
          <p:cNvCxnSpPr/>
          <p:nvPr/>
        </p:nvCxnSpPr>
        <p:spPr>
          <a:xfrm flipH="1">
            <a:off x="8453512" y="5329600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3"/>
          <p:cNvSpPr/>
          <p:nvPr/>
        </p:nvSpPr>
        <p:spPr>
          <a:xfrm>
            <a:off x="8171946" y="5522236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v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0" name="Szövegdoboz 29"/>
          <p:cNvSpPr txBox="1"/>
          <p:nvPr/>
        </p:nvSpPr>
        <p:spPr>
          <a:xfrm>
            <a:off x="5958522" y="5811771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31" name="Szövegdoboz 30"/>
          <p:cNvSpPr txBox="1"/>
          <p:nvPr/>
        </p:nvSpPr>
        <p:spPr>
          <a:xfrm>
            <a:off x="3516003" y="392293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3064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729" y="321971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err="1" smtClean="0"/>
              <a:t>Insertion</a:t>
            </a:r>
            <a:endParaRPr lang="hu-HU" b="1" u="sng" dirty="0"/>
          </a:p>
        </p:txBody>
      </p:sp>
      <p:sp>
        <p:nvSpPr>
          <p:cNvPr id="5" name="Oval 3"/>
          <p:cNvSpPr/>
          <p:nvPr/>
        </p:nvSpPr>
        <p:spPr>
          <a:xfrm>
            <a:off x="5493286" y="262596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74850" y="82572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93285" y="1210997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74850" y="177412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93285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74850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93285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74849" y="3670928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93284" y="4056200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74849" y="4619329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93284" y="5004601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1900052" y="321971"/>
            <a:ext cx="2170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put</a:t>
            </a:r>
            <a:r>
              <a:rPr lang="hu-HU" dirty="0" smtClean="0"/>
              <a:t>(„</a:t>
            </a:r>
            <a:r>
              <a:rPr lang="hu-HU" b="1" dirty="0" err="1" smtClean="0">
                <a:solidFill>
                  <a:srgbClr val="FF0000"/>
                </a:solidFill>
              </a:rPr>
              <a:t>approve</a:t>
            </a:r>
            <a:r>
              <a:rPr lang="hu-HU" dirty="0" smtClean="0"/>
              <a:t>”, 3)</a:t>
            </a:r>
            <a:endParaRPr lang="hu-HU" dirty="0"/>
          </a:p>
        </p:txBody>
      </p:sp>
      <p:cxnSp>
        <p:nvCxnSpPr>
          <p:cNvPr id="22" name="Egyenes összekötő nyíllal 21"/>
          <p:cNvCxnSpPr>
            <a:endCxn id="23" idx="0"/>
          </p:cNvCxnSpPr>
          <p:nvPr/>
        </p:nvCxnSpPr>
        <p:spPr>
          <a:xfrm flipH="1">
            <a:off x="3354002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3"/>
          <p:cNvSpPr/>
          <p:nvPr/>
        </p:nvSpPr>
        <p:spPr>
          <a:xfrm>
            <a:off x="3072437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4" name="Egyenes összekötő nyíllal 23"/>
          <p:cNvCxnSpPr>
            <a:endCxn id="25" idx="0"/>
          </p:cNvCxnSpPr>
          <p:nvPr/>
        </p:nvCxnSpPr>
        <p:spPr>
          <a:xfrm flipH="1">
            <a:off x="3354002" y="1774126"/>
            <a:ext cx="2420848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3"/>
          <p:cNvSpPr/>
          <p:nvPr/>
        </p:nvSpPr>
        <p:spPr>
          <a:xfrm>
            <a:off x="3072437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i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Egyenes összekötő nyíllal 18"/>
          <p:cNvCxnSpPr>
            <a:stCxn id="11" idx="6"/>
            <a:endCxn id="20" idx="0"/>
          </p:cNvCxnSpPr>
          <p:nvPr/>
        </p:nvCxnSpPr>
        <p:spPr>
          <a:xfrm>
            <a:off x="6056414" y="3389364"/>
            <a:ext cx="2420847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3"/>
          <p:cNvSpPr/>
          <p:nvPr/>
        </p:nvSpPr>
        <p:spPr>
          <a:xfrm>
            <a:off x="8195696" y="35819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6" name="Egyenes összekötő nyíllal 25"/>
          <p:cNvCxnSpPr/>
          <p:nvPr/>
        </p:nvCxnSpPr>
        <p:spPr>
          <a:xfrm flipH="1">
            <a:off x="8477262" y="4145128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3"/>
          <p:cNvSpPr/>
          <p:nvPr/>
        </p:nvSpPr>
        <p:spPr>
          <a:xfrm>
            <a:off x="8195696" y="433776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o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8" name="Egyenes összekötő nyíllal 27"/>
          <p:cNvCxnSpPr/>
          <p:nvPr/>
        </p:nvCxnSpPr>
        <p:spPr>
          <a:xfrm flipH="1">
            <a:off x="8477262" y="4900893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3"/>
          <p:cNvSpPr/>
          <p:nvPr/>
        </p:nvSpPr>
        <p:spPr>
          <a:xfrm>
            <a:off x="8195696" y="509352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v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0" name="Egyenes összekötő nyíllal 29"/>
          <p:cNvCxnSpPr/>
          <p:nvPr/>
        </p:nvCxnSpPr>
        <p:spPr>
          <a:xfrm flipH="1">
            <a:off x="8477262" y="5656657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"/>
          <p:cNvSpPr/>
          <p:nvPr/>
        </p:nvSpPr>
        <p:spPr>
          <a:xfrm>
            <a:off x="8195696" y="584929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2" name="Szövegdoboz 31"/>
          <p:cNvSpPr txBox="1"/>
          <p:nvPr/>
        </p:nvSpPr>
        <p:spPr>
          <a:xfrm>
            <a:off x="6025072" y="543006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33" name="Szövegdoboz 32"/>
          <p:cNvSpPr txBox="1"/>
          <p:nvPr/>
        </p:nvSpPr>
        <p:spPr>
          <a:xfrm>
            <a:off x="3582553" y="354123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9098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729" y="321971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err="1" smtClean="0"/>
              <a:t>Insertion</a:t>
            </a:r>
            <a:endParaRPr lang="hu-HU" b="1" u="sng" dirty="0"/>
          </a:p>
        </p:txBody>
      </p:sp>
      <p:sp>
        <p:nvSpPr>
          <p:cNvPr id="4" name="Szövegdoboz 3"/>
          <p:cNvSpPr txBox="1"/>
          <p:nvPr/>
        </p:nvSpPr>
        <p:spPr>
          <a:xfrm>
            <a:off x="1900052" y="321971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i</a:t>
            </a:r>
            <a:r>
              <a:rPr lang="hu-HU" dirty="0" err="1" smtClean="0"/>
              <a:t>nsert</a:t>
            </a:r>
            <a:r>
              <a:rPr lang="hu-HU" dirty="0" smtClean="0"/>
              <a:t>(„</a:t>
            </a:r>
            <a:r>
              <a:rPr lang="hu-HU" dirty="0" err="1" smtClean="0"/>
              <a:t>apple</a:t>
            </a:r>
            <a:r>
              <a:rPr lang="hu-HU" dirty="0" smtClean="0"/>
              <a:t>”)</a:t>
            </a:r>
            <a:endParaRPr lang="hu-HU" dirty="0"/>
          </a:p>
        </p:txBody>
      </p:sp>
      <p:sp>
        <p:nvSpPr>
          <p:cNvPr id="5" name="Oval 3"/>
          <p:cNvSpPr/>
          <p:nvPr/>
        </p:nvSpPr>
        <p:spPr>
          <a:xfrm>
            <a:off x="5267655" y="814546"/>
            <a:ext cx="734096" cy="734096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Straight Arrow Connector 11"/>
          <p:cNvCxnSpPr/>
          <p:nvPr/>
        </p:nvCxnSpPr>
        <p:spPr>
          <a:xfrm flipH="1">
            <a:off x="1625080" y="1548642"/>
            <a:ext cx="4009623" cy="770587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12"/>
          <p:cNvCxnSpPr/>
          <p:nvPr/>
        </p:nvCxnSpPr>
        <p:spPr>
          <a:xfrm flipH="1">
            <a:off x="3441001" y="1548642"/>
            <a:ext cx="2193702" cy="770587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15"/>
          <p:cNvCxnSpPr/>
          <p:nvPr/>
        </p:nvCxnSpPr>
        <p:spPr>
          <a:xfrm flipH="1">
            <a:off x="2384933" y="1548642"/>
            <a:ext cx="3249770" cy="770587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20"/>
          <p:cNvSpPr txBox="1"/>
          <p:nvPr/>
        </p:nvSpPr>
        <p:spPr>
          <a:xfrm>
            <a:off x="5312960" y="209807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. . .</a:t>
            </a:r>
            <a:endParaRPr lang="hu-HU" b="1" dirty="0"/>
          </a:p>
        </p:txBody>
      </p:sp>
      <p:cxnSp>
        <p:nvCxnSpPr>
          <p:cNvPr id="10" name="Straight Arrow Connector 36"/>
          <p:cNvCxnSpPr/>
          <p:nvPr/>
        </p:nvCxnSpPr>
        <p:spPr>
          <a:xfrm>
            <a:off x="5634703" y="1548642"/>
            <a:ext cx="3434365" cy="770587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zövegdoboz 2"/>
          <p:cNvSpPr txBox="1"/>
          <p:nvPr/>
        </p:nvSpPr>
        <p:spPr>
          <a:xfrm>
            <a:off x="3016332" y="2956956"/>
            <a:ext cx="704551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Basically</a:t>
            </a:r>
            <a:r>
              <a:rPr lang="hu-HU" dirty="0" smtClean="0"/>
              <a:t> </a:t>
            </a:r>
            <a:r>
              <a:rPr lang="hu-HU" dirty="0" err="1" smtClean="0"/>
              <a:t>it</a:t>
            </a:r>
            <a:r>
              <a:rPr lang="hu-HU" dirty="0" smtClean="0"/>
              <a:t> has 26 </a:t>
            </a:r>
            <a:r>
              <a:rPr lang="hu-HU" dirty="0" err="1" smtClean="0"/>
              <a:t>children</a:t>
            </a:r>
            <a:r>
              <a:rPr lang="hu-HU" dirty="0" smtClean="0"/>
              <a:t> </a:t>
            </a:r>
            <a:r>
              <a:rPr lang="hu-HU" dirty="0" err="1" smtClean="0"/>
              <a:t>pointing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all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characters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endParaRPr lang="hu-HU" dirty="0" smtClean="0"/>
          </a:p>
          <a:p>
            <a:r>
              <a:rPr lang="hu-HU" dirty="0"/>
              <a:t>	</a:t>
            </a:r>
            <a:r>
              <a:rPr lang="hu-HU" dirty="0" err="1" smtClean="0"/>
              <a:t>alphabet</a:t>
            </a:r>
            <a:r>
              <a:rPr lang="hu-HU" dirty="0"/>
              <a:t> </a:t>
            </a:r>
            <a:r>
              <a:rPr lang="hu-HU" dirty="0" smtClean="0">
                <a:sym typeface="Wingdings" panose="05000000000000000000" pitchFamily="2" charset="2"/>
              </a:rPr>
              <a:t> a, b, c …</a:t>
            </a:r>
            <a:endParaRPr lang="hu-HU" dirty="0"/>
          </a:p>
        </p:txBody>
      </p:sp>
      <p:sp>
        <p:nvSpPr>
          <p:cNvPr id="11" name="Szövegdoboz 10"/>
          <p:cNvSpPr txBox="1"/>
          <p:nvPr/>
        </p:nvSpPr>
        <p:spPr>
          <a:xfrm>
            <a:off x="1426181" y="2319229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</a:t>
            </a:r>
            <a:endParaRPr lang="hu-HU" dirty="0"/>
          </a:p>
        </p:txBody>
      </p:sp>
      <p:sp>
        <p:nvSpPr>
          <p:cNvPr id="12" name="Szövegdoboz 11"/>
          <p:cNvSpPr txBox="1"/>
          <p:nvPr/>
        </p:nvSpPr>
        <p:spPr>
          <a:xfrm>
            <a:off x="2214053" y="2323967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b</a:t>
            </a:r>
            <a:endParaRPr lang="hu-HU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3257477" y="2319229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c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7270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729" y="321971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err="1" smtClean="0"/>
              <a:t>Insertion</a:t>
            </a:r>
            <a:endParaRPr lang="hu-HU" b="1" u="sng" dirty="0"/>
          </a:p>
        </p:txBody>
      </p:sp>
      <p:sp>
        <p:nvSpPr>
          <p:cNvPr id="5" name="Oval 3"/>
          <p:cNvSpPr/>
          <p:nvPr/>
        </p:nvSpPr>
        <p:spPr>
          <a:xfrm>
            <a:off x="5493286" y="262596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74850" y="82572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93285" y="1210997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74850" y="177412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93285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74850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93285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74849" y="3670928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93284" y="4056200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74849" y="4619329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93284" y="5004601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2" name="Egyenes összekötő nyíllal 21"/>
          <p:cNvCxnSpPr>
            <a:endCxn id="23" idx="0"/>
          </p:cNvCxnSpPr>
          <p:nvPr/>
        </p:nvCxnSpPr>
        <p:spPr>
          <a:xfrm flipH="1">
            <a:off x="3354002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3"/>
          <p:cNvSpPr/>
          <p:nvPr/>
        </p:nvSpPr>
        <p:spPr>
          <a:xfrm>
            <a:off x="3072437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4" name="Egyenes összekötő nyíllal 23"/>
          <p:cNvCxnSpPr>
            <a:endCxn id="25" idx="0"/>
          </p:cNvCxnSpPr>
          <p:nvPr/>
        </p:nvCxnSpPr>
        <p:spPr>
          <a:xfrm flipH="1">
            <a:off x="3354002" y="1774126"/>
            <a:ext cx="2420848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3"/>
          <p:cNvSpPr/>
          <p:nvPr/>
        </p:nvSpPr>
        <p:spPr>
          <a:xfrm>
            <a:off x="3072437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i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Egyenes összekötő nyíllal 18"/>
          <p:cNvCxnSpPr>
            <a:stCxn id="11" idx="6"/>
            <a:endCxn id="20" idx="0"/>
          </p:cNvCxnSpPr>
          <p:nvPr/>
        </p:nvCxnSpPr>
        <p:spPr>
          <a:xfrm>
            <a:off x="6056414" y="3389364"/>
            <a:ext cx="2420847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3"/>
          <p:cNvSpPr/>
          <p:nvPr/>
        </p:nvSpPr>
        <p:spPr>
          <a:xfrm>
            <a:off x="8195696" y="35819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6" name="Egyenes összekötő nyíllal 25"/>
          <p:cNvCxnSpPr/>
          <p:nvPr/>
        </p:nvCxnSpPr>
        <p:spPr>
          <a:xfrm flipH="1">
            <a:off x="8477262" y="4145128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3"/>
          <p:cNvSpPr/>
          <p:nvPr/>
        </p:nvSpPr>
        <p:spPr>
          <a:xfrm>
            <a:off x="8195696" y="433776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o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8" name="Egyenes összekötő nyíllal 27"/>
          <p:cNvCxnSpPr/>
          <p:nvPr/>
        </p:nvCxnSpPr>
        <p:spPr>
          <a:xfrm flipH="1">
            <a:off x="8477262" y="4900893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3"/>
          <p:cNvSpPr/>
          <p:nvPr/>
        </p:nvSpPr>
        <p:spPr>
          <a:xfrm>
            <a:off x="8195696" y="509352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v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0" name="Egyenes összekötő nyíllal 29"/>
          <p:cNvCxnSpPr/>
          <p:nvPr/>
        </p:nvCxnSpPr>
        <p:spPr>
          <a:xfrm flipH="1">
            <a:off x="8477262" y="5656657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"/>
          <p:cNvSpPr/>
          <p:nvPr/>
        </p:nvSpPr>
        <p:spPr>
          <a:xfrm>
            <a:off x="8195696" y="584929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4" name="Szövegdoboz 33"/>
          <p:cNvSpPr txBox="1"/>
          <p:nvPr/>
        </p:nvSpPr>
        <p:spPr>
          <a:xfrm>
            <a:off x="6025072" y="543006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35" name="Szövegdoboz 34"/>
          <p:cNvSpPr txBox="1"/>
          <p:nvPr/>
        </p:nvSpPr>
        <p:spPr>
          <a:xfrm>
            <a:off x="3582553" y="354123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  <p:sp>
        <p:nvSpPr>
          <p:cNvPr id="36" name="Szövegdoboz 35"/>
          <p:cNvSpPr txBox="1"/>
          <p:nvPr/>
        </p:nvSpPr>
        <p:spPr>
          <a:xfrm>
            <a:off x="8758825" y="613085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3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26093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729" y="321971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err="1" smtClean="0"/>
              <a:t>Insertion</a:t>
            </a:r>
            <a:endParaRPr lang="hu-HU" b="1" u="sng" dirty="0"/>
          </a:p>
        </p:txBody>
      </p:sp>
      <p:sp>
        <p:nvSpPr>
          <p:cNvPr id="5" name="Oval 3"/>
          <p:cNvSpPr/>
          <p:nvPr/>
        </p:nvSpPr>
        <p:spPr>
          <a:xfrm>
            <a:off x="5493286" y="262596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74850" y="82572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93285" y="1210997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74850" y="177412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93285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74850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93285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74849" y="3670928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93284" y="4056200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74849" y="4619329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93284" y="5004601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2" name="Egyenes összekötő nyíllal 21"/>
          <p:cNvCxnSpPr>
            <a:endCxn id="23" idx="0"/>
          </p:cNvCxnSpPr>
          <p:nvPr/>
        </p:nvCxnSpPr>
        <p:spPr>
          <a:xfrm flipH="1">
            <a:off x="3354002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3"/>
          <p:cNvSpPr/>
          <p:nvPr/>
        </p:nvSpPr>
        <p:spPr>
          <a:xfrm>
            <a:off x="3072437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4" name="Egyenes összekötő nyíllal 23"/>
          <p:cNvCxnSpPr>
            <a:endCxn id="25" idx="0"/>
          </p:cNvCxnSpPr>
          <p:nvPr/>
        </p:nvCxnSpPr>
        <p:spPr>
          <a:xfrm flipH="1">
            <a:off x="3354002" y="1774126"/>
            <a:ext cx="2420848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3"/>
          <p:cNvSpPr/>
          <p:nvPr/>
        </p:nvSpPr>
        <p:spPr>
          <a:xfrm>
            <a:off x="3072437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i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Egyenes összekötő nyíllal 18"/>
          <p:cNvCxnSpPr>
            <a:stCxn id="11" idx="6"/>
            <a:endCxn id="20" idx="0"/>
          </p:cNvCxnSpPr>
          <p:nvPr/>
        </p:nvCxnSpPr>
        <p:spPr>
          <a:xfrm>
            <a:off x="6056414" y="3389364"/>
            <a:ext cx="2420847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3"/>
          <p:cNvSpPr/>
          <p:nvPr/>
        </p:nvSpPr>
        <p:spPr>
          <a:xfrm>
            <a:off x="8195696" y="35819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6" name="Egyenes összekötő nyíllal 25"/>
          <p:cNvCxnSpPr/>
          <p:nvPr/>
        </p:nvCxnSpPr>
        <p:spPr>
          <a:xfrm flipH="1">
            <a:off x="8477262" y="4145128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3"/>
          <p:cNvSpPr/>
          <p:nvPr/>
        </p:nvSpPr>
        <p:spPr>
          <a:xfrm>
            <a:off x="8195696" y="433776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o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8" name="Egyenes összekötő nyíllal 27"/>
          <p:cNvCxnSpPr/>
          <p:nvPr/>
        </p:nvCxnSpPr>
        <p:spPr>
          <a:xfrm flipH="1">
            <a:off x="8477262" y="4900893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3"/>
          <p:cNvSpPr/>
          <p:nvPr/>
        </p:nvSpPr>
        <p:spPr>
          <a:xfrm>
            <a:off x="8195696" y="509352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v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0" name="Egyenes összekötő nyíllal 29"/>
          <p:cNvCxnSpPr/>
          <p:nvPr/>
        </p:nvCxnSpPr>
        <p:spPr>
          <a:xfrm flipH="1">
            <a:off x="8477262" y="5656657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"/>
          <p:cNvSpPr/>
          <p:nvPr/>
        </p:nvSpPr>
        <p:spPr>
          <a:xfrm>
            <a:off x="8195696" y="584929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2" name="Szövegdoboz 31"/>
          <p:cNvSpPr txBox="1"/>
          <p:nvPr/>
        </p:nvSpPr>
        <p:spPr>
          <a:xfrm>
            <a:off x="1900052" y="321971"/>
            <a:ext cx="1843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put</a:t>
            </a:r>
            <a:r>
              <a:rPr lang="hu-HU" dirty="0" smtClean="0"/>
              <a:t>(„</a:t>
            </a:r>
            <a:r>
              <a:rPr lang="hu-HU" dirty="0" err="1" smtClean="0">
                <a:solidFill>
                  <a:schemeClr val="tx2"/>
                </a:solidFill>
              </a:rPr>
              <a:t>appa</a:t>
            </a:r>
            <a:r>
              <a:rPr lang="hu-HU" dirty="0" smtClean="0"/>
              <a:t>”, 4)</a:t>
            </a:r>
            <a:endParaRPr lang="hu-HU" dirty="0"/>
          </a:p>
        </p:txBody>
      </p:sp>
      <p:sp>
        <p:nvSpPr>
          <p:cNvPr id="33" name="Szövegdoboz 32"/>
          <p:cNvSpPr txBox="1"/>
          <p:nvPr/>
        </p:nvSpPr>
        <p:spPr>
          <a:xfrm>
            <a:off x="6025072" y="543006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34" name="Szövegdoboz 33"/>
          <p:cNvSpPr txBox="1"/>
          <p:nvPr/>
        </p:nvSpPr>
        <p:spPr>
          <a:xfrm>
            <a:off x="3582553" y="354123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  <p:sp>
        <p:nvSpPr>
          <p:cNvPr id="35" name="Szövegdoboz 34"/>
          <p:cNvSpPr txBox="1"/>
          <p:nvPr/>
        </p:nvSpPr>
        <p:spPr>
          <a:xfrm>
            <a:off x="8758825" y="613085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3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1178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729" y="321971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err="1" smtClean="0"/>
              <a:t>Insertion</a:t>
            </a:r>
            <a:endParaRPr lang="hu-HU" b="1" u="sng" dirty="0"/>
          </a:p>
        </p:txBody>
      </p:sp>
      <p:sp>
        <p:nvSpPr>
          <p:cNvPr id="5" name="Oval 3"/>
          <p:cNvSpPr/>
          <p:nvPr/>
        </p:nvSpPr>
        <p:spPr>
          <a:xfrm>
            <a:off x="5493286" y="262596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74850" y="82572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93285" y="1210997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74850" y="177412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93285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74850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93285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74849" y="3670928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93284" y="4056200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74849" y="4619329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93284" y="5004601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2" name="Egyenes összekötő nyíllal 21"/>
          <p:cNvCxnSpPr>
            <a:endCxn id="23" idx="0"/>
          </p:cNvCxnSpPr>
          <p:nvPr/>
        </p:nvCxnSpPr>
        <p:spPr>
          <a:xfrm flipH="1">
            <a:off x="3354002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3"/>
          <p:cNvSpPr/>
          <p:nvPr/>
        </p:nvSpPr>
        <p:spPr>
          <a:xfrm>
            <a:off x="3072437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4" name="Egyenes összekötő nyíllal 23"/>
          <p:cNvCxnSpPr>
            <a:endCxn id="25" idx="0"/>
          </p:cNvCxnSpPr>
          <p:nvPr/>
        </p:nvCxnSpPr>
        <p:spPr>
          <a:xfrm flipH="1">
            <a:off x="3354002" y="1774126"/>
            <a:ext cx="2420848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3"/>
          <p:cNvSpPr/>
          <p:nvPr/>
        </p:nvSpPr>
        <p:spPr>
          <a:xfrm>
            <a:off x="3072437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i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Egyenes összekötő nyíllal 18"/>
          <p:cNvCxnSpPr>
            <a:stCxn id="11" idx="6"/>
            <a:endCxn id="20" idx="0"/>
          </p:cNvCxnSpPr>
          <p:nvPr/>
        </p:nvCxnSpPr>
        <p:spPr>
          <a:xfrm>
            <a:off x="6056414" y="3389364"/>
            <a:ext cx="2420847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3"/>
          <p:cNvSpPr/>
          <p:nvPr/>
        </p:nvSpPr>
        <p:spPr>
          <a:xfrm>
            <a:off x="8195696" y="35819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6" name="Egyenes összekötő nyíllal 25"/>
          <p:cNvCxnSpPr/>
          <p:nvPr/>
        </p:nvCxnSpPr>
        <p:spPr>
          <a:xfrm flipH="1">
            <a:off x="8477262" y="4145128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3"/>
          <p:cNvSpPr/>
          <p:nvPr/>
        </p:nvSpPr>
        <p:spPr>
          <a:xfrm>
            <a:off x="8195696" y="433776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o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8" name="Egyenes összekötő nyíllal 27"/>
          <p:cNvCxnSpPr/>
          <p:nvPr/>
        </p:nvCxnSpPr>
        <p:spPr>
          <a:xfrm flipH="1">
            <a:off x="8477262" y="4900893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3"/>
          <p:cNvSpPr/>
          <p:nvPr/>
        </p:nvSpPr>
        <p:spPr>
          <a:xfrm>
            <a:off x="8195696" y="509352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v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0" name="Egyenes összekötő nyíllal 29"/>
          <p:cNvCxnSpPr/>
          <p:nvPr/>
        </p:nvCxnSpPr>
        <p:spPr>
          <a:xfrm flipH="1">
            <a:off x="8477262" y="5656657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"/>
          <p:cNvSpPr/>
          <p:nvPr/>
        </p:nvSpPr>
        <p:spPr>
          <a:xfrm>
            <a:off x="8195696" y="584929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2" name="Szövegdoboz 31"/>
          <p:cNvSpPr txBox="1"/>
          <p:nvPr/>
        </p:nvSpPr>
        <p:spPr>
          <a:xfrm>
            <a:off x="1900052" y="321971"/>
            <a:ext cx="1843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put</a:t>
            </a:r>
            <a:r>
              <a:rPr lang="hu-HU" dirty="0" smtClean="0"/>
              <a:t>(„</a:t>
            </a:r>
            <a:r>
              <a:rPr lang="hu-HU" dirty="0" err="1" smtClean="0">
                <a:solidFill>
                  <a:schemeClr val="tx2"/>
                </a:solidFill>
              </a:rPr>
              <a:t>appa</a:t>
            </a:r>
            <a:r>
              <a:rPr lang="hu-HU" dirty="0" smtClean="0"/>
              <a:t>”, 4)</a:t>
            </a:r>
            <a:endParaRPr lang="hu-HU" dirty="0"/>
          </a:p>
        </p:txBody>
      </p:sp>
      <p:sp>
        <p:nvSpPr>
          <p:cNvPr id="33" name="Szövegdoboz 32"/>
          <p:cNvSpPr txBox="1"/>
          <p:nvPr/>
        </p:nvSpPr>
        <p:spPr>
          <a:xfrm>
            <a:off x="6025072" y="543006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34" name="Szövegdoboz 33"/>
          <p:cNvSpPr txBox="1"/>
          <p:nvPr/>
        </p:nvSpPr>
        <p:spPr>
          <a:xfrm>
            <a:off x="3582553" y="354123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  <p:sp>
        <p:nvSpPr>
          <p:cNvPr id="35" name="Szövegdoboz 34"/>
          <p:cNvSpPr txBox="1"/>
          <p:nvPr/>
        </p:nvSpPr>
        <p:spPr>
          <a:xfrm>
            <a:off x="8758825" y="613085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3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14441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729" y="321971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err="1" smtClean="0"/>
              <a:t>Insertion</a:t>
            </a:r>
            <a:endParaRPr lang="hu-HU" b="1" u="sng" dirty="0"/>
          </a:p>
        </p:txBody>
      </p:sp>
      <p:sp>
        <p:nvSpPr>
          <p:cNvPr id="5" name="Oval 3"/>
          <p:cNvSpPr/>
          <p:nvPr/>
        </p:nvSpPr>
        <p:spPr>
          <a:xfrm>
            <a:off x="5493286" y="262596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74850" y="82572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93285" y="1210997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74850" y="177412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93285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74850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93285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74849" y="3670928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93284" y="4056200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74849" y="4619329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93284" y="5004601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2" name="Egyenes összekötő nyíllal 21"/>
          <p:cNvCxnSpPr>
            <a:endCxn id="23" idx="0"/>
          </p:cNvCxnSpPr>
          <p:nvPr/>
        </p:nvCxnSpPr>
        <p:spPr>
          <a:xfrm flipH="1">
            <a:off x="3354002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3"/>
          <p:cNvSpPr/>
          <p:nvPr/>
        </p:nvSpPr>
        <p:spPr>
          <a:xfrm>
            <a:off x="3072437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4" name="Egyenes összekötő nyíllal 23"/>
          <p:cNvCxnSpPr>
            <a:endCxn id="25" idx="0"/>
          </p:cNvCxnSpPr>
          <p:nvPr/>
        </p:nvCxnSpPr>
        <p:spPr>
          <a:xfrm flipH="1">
            <a:off x="3354002" y="1774126"/>
            <a:ext cx="2420848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3"/>
          <p:cNvSpPr/>
          <p:nvPr/>
        </p:nvSpPr>
        <p:spPr>
          <a:xfrm>
            <a:off x="3072437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i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Egyenes összekötő nyíllal 18"/>
          <p:cNvCxnSpPr>
            <a:stCxn id="11" idx="6"/>
            <a:endCxn id="20" idx="0"/>
          </p:cNvCxnSpPr>
          <p:nvPr/>
        </p:nvCxnSpPr>
        <p:spPr>
          <a:xfrm>
            <a:off x="6056414" y="3389364"/>
            <a:ext cx="2420847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3"/>
          <p:cNvSpPr/>
          <p:nvPr/>
        </p:nvSpPr>
        <p:spPr>
          <a:xfrm>
            <a:off x="8195696" y="35819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6" name="Egyenes összekötő nyíllal 25"/>
          <p:cNvCxnSpPr/>
          <p:nvPr/>
        </p:nvCxnSpPr>
        <p:spPr>
          <a:xfrm flipH="1">
            <a:off x="8477262" y="4145128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3"/>
          <p:cNvSpPr/>
          <p:nvPr/>
        </p:nvSpPr>
        <p:spPr>
          <a:xfrm>
            <a:off x="8195696" y="433776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o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8" name="Egyenes összekötő nyíllal 27"/>
          <p:cNvCxnSpPr/>
          <p:nvPr/>
        </p:nvCxnSpPr>
        <p:spPr>
          <a:xfrm flipH="1">
            <a:off x="8477262" y="4900893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3"/>
          <p:cNvSpPr/>
          <p:nvPr/>
        </p:nvSpPr>
        <p:spPr>
          <a:xfrm>
            <a:off x="8195696" y="509352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v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0" name="Egyenes összekötő nyíllal 29"/>
          <p:cNvCxnSpPr/>
          <p:nvPr/>
        </p:nvCxnSpPr>
        <p:spPr>
          <a:xfrm flipH="1">
            <a:off x="8477262" y="5656657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"/>
          <p:cNvSpPr/>
          <p:nvPr/>
        </p:nvSpPr>
        <p:spPr>
          <a:xfrm>
            <a:off x="8195696" y="584929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2" name="Szövegdoboz 31"/>
          <p:cNvSpPr txBox="1"/>
          <p:nvPr/>
        </p:nvSpPr>
        <p:spPr>
          <a:xfrm>
            <a:off x="1900052" y="321971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put</a:t>
            </a:r>
            <a:r>
              <a:rPr lang="hu-HU" dirty="0" smtClean="0"/>
              <a:t>(„</a:t>
            </a:r>
            <a:r>
              <a:rPr lang="hu-HU" b="1" dirty="0" err="1" smtClean="0">
                <a:solidFill>
                  <a:srgbClr val="FF0000"/>
                </a:solidFill>
              </a:rPr>
              <a:t>a</a:t>
            </a:r>
            <a:r>
              <a:rPr lang="hu-HU" dirty="0" err="1" smtClean="0">
                <a:solidFill>
                  <a:schemeClr val="tx2"/>
                </a:solidFill>
              </a:rPr>
              <a:t>ppa</a:t>
            </a:r>
            <a:r>
              <a:rPr lang="hu-HU" dirty="0" smtClean="0"/>
              <a:t>”, 4)</a:t>
            </a:r>
            <a:endParaRPr lang="hu-HU" dirty="0"/>
          </a:p>
        </p:txBody>
      </p:sp>
      <p:sp>
        <p:nvSpPr>
          <p:cNvPr id="33" name="Szövegdoboz 32"/>
          <p:cNvSpPr txBox="1"/>
          <p:nvPr/>
        </p:nvSpPr>
        <p:spPr>
          <a:xfrm>
            <a:off x="6025072" y="543006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34" name="Szövegdoboz 33"/>
          <p:cNvSpPr txBox="1"/>
          <p:nvPr/>
        </p:nvSpPr>
        <p:spPr>
          <a:xfrm>
            <a:off x="3582553" y="354123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  <p:sp>
        <p:nvSpPr>
          <p:cNvPr id="35" name="Szövegdoboz 34"/>
          <p:cNvSpPr txBox="1"/>
          <p:nvPr/>
        </p:nvSpPr>
        <p:spPr>
          <a:xfrm>
            <a:off x="8758825" y="613085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3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48106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729" y="321971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err="1" smtClean="0"/>
              <a:t>Insertion</a:t>
            </a:r>
            <a:endParaRPr lang="hu-HU" b="1" u="sng" dirty="0"/>
          </a:p>
        </p:txBody>
      </p:sp>
      <p:sp>
        <p:nvSpPr>
          <p:cNvPr id="5" name="Oval 3"/>
          <p:cNvSpPr/>
          <p:nvPr/>
        </p:nvSpPr>
        <p:spPr>
          <a:xfrm>
            <a:off x="5493286" y="262596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74850" y="82572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93285" y="1210997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74850" y="177412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93285" y="2159398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74850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93285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74849" y="3670928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93284" y="4056200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74849" y="4619329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93284" y="5004601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2" name="Egyenes összekötő nyíllal 21"/>
          <p:cNvCxnSpPr>
            <a:endCxn id="23" idx="0"/>
          </p:cNvCxnSpPr>
          <p:nvPr/>
        </p:nvCxnSpPr>
        <p:spPr>
          <a:xfrm flipH="1">
            <a:off x="3354002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3"/>
          <p:cNvSpPr/>
          <p:nvPr/>
        </p:nvSpPr>
        <p:spPr>
          <a:xfrm>
            <a:off x="3072437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4" name="Egyenes összekötő nyíllal 23"/>
          <p:cNvCxnSpPr>
            <a:endCxn id="25" idx="0"/>
          </p:cNvCxnSpPr>
          <p:nvPr/>
        </p:nvCxnSpPr>
        <p:spPr>
          <a:xfrm flipH="1">
            <a:off x="3354002" y="1774126"/>
            <a:ext cx="2420848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3"/>
          <p:cNvSpPr/>
          <p:nvPr/>
        </p:nvSpPr>
        <p:spPr>
          <a:xfrm>
            <a:off x="3072437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i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Egyenes összekötő nyíllal 18"/>
          <p:cNvCxnSpPr>
            <a:stCxn id="11" idx="6"/>
            <a:endCxn id="20" idx="0"/>
          </p:cNvCxnSpPr>
          <p:nvPr/>
        </p:nvCxnSpPr>
        <p:spPr>
          <a:xfrm>
            <a:off x="6056414" y="3389364"/>
            <a:ext cx="2420847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3"/>
          <p:cNvSpPr/>
          <p:nvPr/>
        </p:nvSpPr>
        <p:spPr>
          <a:xfrm>
            <a:off x="8195696" y="35819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6" name="Egyenes összekötő nyíllal 25"/>
          <p:cNvCxnSpPr/>
          <p:nvPr/>
        </p:nvCxnSpPr>
        <p:spPr>
          <a:xfrm flipH="1">
            <a:off x="8477262" y="4145128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3"/>
          <p:cNvSpPr/>
          <p:nvPr/>
        </p:nvSpPr>
        <p:spPr>
          <a:xfrm>
            <a:off x="8195696" y="433776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o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8" name="Egyenes összekötő nyíllal 27"/>
          <p:cNvCxnSpPr/>
          <p:nvPr/>
        </p:nvCxnSpPr>
        <p:spPr>
          <a:xfrm flipH="1">
            <a:off x="8477262" y="4900893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3"/>
          <p:cNvSpPr/>
          <p:nvPr/>
        </p:nvSpPr>
        <p:spPr>
          <a:xfrm>
            <a:off x="8195696" y="509352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v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0" name="Egyenes összekötő nyíllal 29"/>
          <p:cNvCxnSpPr/>
          <p:nvPr/>
        </p:nvCxnSpPr>
        <p:spPr>
          <a:xfrm flipH="1">
            <a:off x="8477262" y="5656657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"/>
          <p:cNvSpPr/>
          <p:nvPr/>
        </p:nvSpPr>
        <p:spPr>
          <a:xfrm>
            <a:off x="8195696" y="584929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2" name="Szövegdoboz 31"/>
          <p:cNvSpPr txBox="1"/>
          <p:nvPr/>
        </p:nvSpPr>
        <p:spPr>
          <a:xfrm>
            <a:off x="1900052" y="321971"/>
            <a:ext cx="1834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put</a:t>
            </a:r>
            <a:r>
              <a:rPr lang="hu-HU" dirty="0" smtClean="0"/>
              <a:t>(„</a:t>
            </a:r>
            <a:r>
              <a:rPr lang="hu-HU" b="1" dirty="0" err="1" smtClean="0">
                <a:solidFill>
                  <a:srgbClr val="FF0000"/>
                </a:solidFill>
              </a:rPr>
              <a:t>ap</a:t>
            </a:r>
            <a:r>
              <a:rPr lang="hu-HU" dirty="0" err="1" smtClean="0">
                <a:solidFill>
                  <a:schemeClr val="tx2"/>
                </a:solidFill>
              </a:rPr>
              <a:t>pa</a:t>
            </a:r>
            <a:r>
              <a:rPr lang="hu-HU" dirty="0" smtClean="0"/>
              <a:t>”, 4)</a:t>
            </a:r>
            <a:endParaRPr lang="hu-HU" dirty="0"/>
          </a:p>
        </p:txBody>
      </p:sp>
      <p:sp>
        <p:nvSpPr>
          <p:cNvPr id="33" name="Szövegdoboz 32"/>
          <p:cNvSpPr txBox="1"/>
          <p:nvPr/>
        </p:nvSpPr>
        <p:spPr>
          <a:xfrm>
            <a:off x="6025072" y="543006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34" name="Szövegdoboz 33"/>
          <p:cNvSpPr txBox="1"/>
          <p:nvPr/>
        </p:nvSpPr>
        <p:spPr>
          <a:xfrm>
            <a:off x="3582553" y="354123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  <p:sp>
        <p:nvSpPr>
          <p:cNvPr id="35" name="Szövegdoboz 34"/>
          <p:cNvSpPr txBox="1"/>
          <p:nvPr/>
        </p:nvSpPr>
        <p:spPr>
          <a:xfrm>
            <a:off x="8758825" y="613085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3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74639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729" y="321971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err="1" smtClean="0"/>
              <a:t>Insertion</a:t>
            </a:r>
            <a:endParaRPr lang="hu-HU" b="1" u="sng" dirty="0"/>
          </a:p>
        </p:txBody>
      </p:sp>
      <p:sp>
        <p:nvSpPr>
          <p:cNvPr id="5" name="Oval 3"/>
          <p:cNvSpPr/>
          <p:nvPr/>
        </p:nvSpPr>
        <p:spPr>
          <a:xfrm>
            <a:off x="5493286" y="262596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74850" y="82572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93285" y="1210997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74850" y="177412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93285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74850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93285" y="3107799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74849" y="3670928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93284" y="4056200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74849" y="4619329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93284" y="5004601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2" name="Egyenes összekötő nyíllal 21"/>
          <p:cNvCxnSpPr>
            <a:endCxn id="23" idx="0"/>
          </p:cNvCxnSpPr>
          <p:nvPr/>
        </p:nvCxnSpPr>
        <p:spPr>
          <a:xfrm flipH="1">
            <a:off x="3354002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3"/>
          <p:cNvSpPr/>
          <p:nvPr/>
        </p:nvSpPr>
        <p:spPr>
          <a:xfrm>
            <a:off x="3072437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4" name="Egyenes összekötő nyíllal 23"/>
          <p:cNvCxnSpPr>
            <a:endCxn id="25" idx="0"/>
          </p:cNvCxnSpPr>
          <p:nvPr/>
        </p:nvCxnSpPr>
        <p:spPr>
          <a:xfrm flipH="1">
            <a:off x="3354002" y="1774126"/>
            <a:ext cx="2420848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3"/>
          <p:cNvSpPr/>
          <p:nvPr/>
        </p:nvSpPr>
        <p:spPr>
          <a:xfrm>
            <a:off x="3072437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i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Egyenes összekötő nyíllal 18"/>
          <p:cNvCxnSpPr>
            <a:stCxn id="11" idx="6"/>
            <a:endCxn id="20" idx="0"/>
          </p:cNvCxnSpPr>
          <p:nvPr/>
        </p:nvCxnSpPr>
        <p:spPr>
          <a:xfrm>
            <a:off x="6056414" y="3389364"/>
            <a:ext cx="2420847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3"/>
          <p:cNvSpPr/>
          <p:nvPr/>
        </p:nvSpPr>
        <p:spPr>
          <a:xfrm>
            <a:off x="8195696" y="35819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6" name="Egyenes összekötő nyíllal 25"/>
          <p:cNvCxnSpPr/>
          <p:nvPr/>
        </p:nvCxnSpPr>
        <p:spPr>
          <a:xfrm flipH="1">
            <a:off x="8477262" y="4145128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3"/>
          <p:cNvSpPr/>
          <p:nvPr/>
        </p:nvSpPr>
        <p:spPr>
          <a:xfrm>
            <a:off x="8195696" y="433776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o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8" name="Egyenes összekötő nyíllal 27"/>
          <p:cNvCxnSpPr/>
          <p:nvPr/>
        </p:nvCxnSpPr>
        <p:spPr>
          <a:xfrm flipH="1">
            <a:off x="8477262" y="4900893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3"/>
          <p:cNvSpPr/>
          <p:nvPr/>
        </p:nvSpPr>
        <p:spPr>
          <a:xfrm>
            <a:off x="8195696" y="509352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v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0" name="Egyenes összekötő nyíllal 29"/>
          <p:cNvCxnSpPr/>
          <p:nvPr/>
        </p:nvCxnSpPr>
        <p:spPr>
          <a:xfrm flipH="1">
            <a:off x="8477262" y="5656657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"/>
          <p:cNvSpPr/>
          <p:nvPr/>
        </p:nvSpPr>
        <p:spPr>
          <a:xfrm>
            <a:off x="8195696" y="584929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2" name="Szövegdoboz 31"/>
          <p:cNvSpPr txBox="1"/>
          <p:nvPr/>
        </p:nvSpPr>
        <p:spPr>
          <a:xfrm>
            <a:off x="1900052" y="321971"/>
            <a:ext cx="1829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put</a:t>
            </a:r>
            <a:r>
              <a:rPr lang="hu-HU" dirty="0" smtClean="0"/>
              <a:t>(„</a:t>
            </a:r>
            <a:r>
              <a:rPr lang="hu-HU" b="1" dirty="0" err="1" smtClean="0">
                <a:solidFill>
                  <a:srgbClr val="FF0000"/>
                </a:solidFill>
              </a:rPr>
              <a:t>app</a:t>
            </a:r>
            <a:r>
              <a:rPr lang="hu-HU" dirty="0" err="1" smtClean="0">
                <a:solidFill>
                  <a:schemeClr val="tx2"/>
                </a:solidFill>
              </a:rPr>
              <a:t>a</a:t>
            </a:r>
            <a:r>
              <a:rPr lang="hu-HU" dirty="0" smtClean="0"/>
              <a:t>”, 4)</a:t>
            </a:r>
            <a:endParaRPr lang="hu-HU" dirty="0"/>
          </a:p>
        </p:txBody>
      </p:sp>
      <p:sp>
        <p:nvSpPr>
          <p:cNvPr id="33" name="Szövegdoboz 32"/>
          <p:cNvSpPr txBox="1"/>
          <p:nvPr/>
        </p:nvSpPr>
        <p:spPr>
          <a:xfrm>
            <a:off x="6025072" y="543006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34" name="Szövegdoboz 33"/>
          <p:cNvSpPr txBox="1"/>
          <p:nvPr/>
        </p:nvSpPr>
        <p:spPr>
          <a:xfrm>
            <a:off x="3582553" y="354123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  <p:sp>
        <p:nvSpPr>
          <p:cNvPr id="35" name="Szövegdoboz 34"/>
          <p:cNvSpPr txBox="1"/>
          <p:nvPr/>
        </p:nvSpPr>
        <p:spPr>
          <a:xfrm>
            <a:off x="8758825" y="613085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3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39705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729" y="321971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err="1" smtClean="0"/>
              <a:t>Insertion</a:t>
            </a:r>
            <a:endParaRPr lang="hu-HU" b="1" u="sng" dirty="0"/>
          </a:p>
        </p:txBody>
      </p:sp>
      <p:sp>
        <p:nvSpPr>
          <p:cNvPr id="5" name="Oval 3"/>
          <p:cNvSpPr/>
          <p:nvPr/>
        </p:nvSpPr>
        <p:spPr>
          <a:xfrm>
            <a:off x="5493286" y="262596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74850" y="82572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93285" y="1210997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74850" y="177412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93285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74850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93285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74849" y="3670928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93284" y="4056200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74849" y="4619329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93284" y="5004601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2" name="Egyenes összekötő nyíllal 21"/>
          <p:cNvCxnSpPr>
            <a:endCxn id="23" idx="0"/>
          </p:cNvCxnSpPr>
          <p:nvPr/>
        </p:nvCxnSpPr>
        <p:spPr>
          <a:xfrm flipH="1">
            <a:off x="3354002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3"/>
          <p:cNvSpPr/>
          <p:nvPr/>
        </p:nvSpPr>
        <p:spPr>
          <a:xfrm>
            <a:off x="3072437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4" name="Egyenes összekötő nyíllal 23"/>
          <p:cNvCxnSpPr>
            <a:endCxn id="25" idx="0"/>
          </p:cNvCxnSpPr>
          <p:nvPr/>
        </p:nvCxnSpPr>
        <p:spPr>
          <a:xfrm flipH="1">
            <a:off x="3354002" y="1774126"/>
            <a:ext cx="2420848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3"/>
          <p:cNvSpPr/>
          <p:nvPr/>
        </p:nvSpPr>
        <p:spPr>
          <a:xfrm>
            <a:off x="3072437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i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Egyenes összekötő nyíllal 18"/>
          <p:cNvCxnSpPr>
            <a:stCxn id="11" idx="6"/>
            <a:endCxn id="20" idx="0"/>
          </p:cNvCxnSpPr>
          <p:nvPr/>
        </p:nvCxnSpPr>
        <p:spPr>
          <a:xfrm>
            <a:off x="6056414" y="3389364"/>
            <a:ext cx="2420847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3"/>
          <p:cNvSpPr/>
          <p:nvPr/>
        </p:nvSpPr>
        <p:spPr>
          <a:xfrm>
            <a:off x="8195696" y="35819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6" name="Egyenes összekötő nyíllal 25"/>
          <p:cNvCxnSpPr/>
          <p:nvPr/>
        </p:nvCxnSpPr>
        <p:spPr>
          <a:xfrm flipH="1">
            <a:off x="8477262" y="4145128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3"/>
          <p:cNvSpPr/>
          <p:nvPr/>
        </p:nvSpPr>
        <p:spPr>
          <a:xfrm>
            <a:off x="8195696" y="433776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o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8" name="Egyenes összekötő nyíllal 27"/>
          <p:cNvCxnSpPr/>
          <p:nvPr/>
        </p:nvCxnSpPr>
        <p:spPr>
          <a:xfrm flipH="1">
            <a:off x="8477262" y="4900893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3"/>
          <p:cNvSpPr/>
          <p:nvPr/>
        </p:nvSpPr>
        <p:spPr>
          <a:xfrm>
            <a:off x="8195696" y="509352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v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0" name="Egyenes összekötő nyíllal 29"/>
          <p:cNvCxnSpPr/>
          <p:nvPr/>
        </p:nvCxnSpPr>
        <p:spPr>
          <a:xfrm flipH="1">
            <a:off x="8477262" y="5656657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"/>
          <p:cNvSpPr/>
          <p:nvPr/>
        </p:nvSpPr>
        <p:spPr>
          <a:xfrm>
            <a:off x="8195696" y="584929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2" name="Szövegdoboz 31"/>
          <p:cNvSpPr txBox="1"/>
          <p:nvPr/>
        </p:nvSpPr>
        <p:spPr>
          <a:xfrm>
            <a:off x="1900052" y="321971"/>
            <a:ext cx="1824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put</a:t>
            </a:r>
            <a:r>
              <a:rPr lang="hu-HU" dirty="0" smtClean="0"/>
              <a:t>(„</a:t>
            </a:r>
            <a:r>
              <a:rPr lang="hu-HU" b="1" dirty="0" err="1" smtClean="0">
                <a:solidFill>
                  <a:srgbClr val="FF0000"/>
                </a:solidFill>
              </a:rPr>
              <a:t>appa</a:t>
            </a:r>
            <a:r>
              <a:rPr lang="hu-HU" dirty="0" smtClean="0"/>
              <a:t>”, 4)</a:t>
            </a:r>
            <a:endParaRPr lang="hu-HU" dirty="0"/>
          </a:p>
        </p:txBody>
      </p:sp>
      <p:cxnSp>
        <p:nvCxnSpPr>
          <p:cNvPr id="33" name="Egyenes összekötő nyíllal 32"/>
          <p:cNvCxnSpPr>
            <a:stCxn id="11" idx="4"/>
            <a:endCxn id="34" idx="0"/>
          </p:cNvCxnSpPr>
          <p:nvPr/>
        </p:nvCxnSpPr>
        <p:spPr>
          <a:xfrm flipH="1">
            <a:off x="3788221" y="3670928"/>
            <a:ext cx="1986629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"/>
          <p:cNvSpPr/>
          <p:nvPr/>
        </p:nvSpPr>
        <p:spPr>
          <a:xfrm>
            <a:off x="3506656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5" name="Szövegdoboz 34"/>
          <p:cNvSpPr txBox="1"/>
          <p:nvPr/>
        </p:nvSpPr>
        <p:spPr>
          <a:xfrm>
            <a:off x="6025072" y="543006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36" name="Szövegdoboz 35"/>
          <p:cNvSpPr txBox="1"/>
          <p:nvPr/>
        </p:nvSpPr>
        <p:spPr>
          <a:xfrm>
            <a:off x="3582553" y="354123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  <p:sp>
        <p:nvSpPr>
          <p:cNvPr id="37" name="Szövegdoboz 36"/>
          <p:cNvSpPr txBox="1"/>
          <p:nvPr/>
        </p:nvSpPr>
        <p:spPr>
          <a:xfrm>
            <a:off x="8758825" y="613085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3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56462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729" y="321971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err="1" smtClean="0"/>
              <a:t>Insertion</a:t>
            </a:r>
            <a:endParaRPr lang="hu-HU" b="1" u="sng" dirty="0"/>
          </a:p>
        </p:txBody>
      </p:sp>
      <p:sp>
        <p:nvSpPr>
          <p:cNvPr id="5" name="Oval 3"/>
          <p:cNvSpPr/>
          <p:nvPr/>
        </p:nvSpPr>
        <p:spPr>
          <a:xfrm>
            <a:off x="5493286" y="262596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74850" y="82572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93285" y="1210997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74850" y="177412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93285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74850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93285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74849" y="3670928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93284" y="4056200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74849" y="4619329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93284" y="5004601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2" name="Egyenes összekötő nyíllal 21"/>
          <p:cNvCxnSpPr>
            <a:endCxn id="23" idx="0"/>
          </p:cNvCxnSpPr>
          <p:nvPr/>
        </p:nvCxnSpPr>
        <p:spPr>
          <a:xfrm flipH="1">
            <a:off x="3354002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3"/>
          <p:cNvSpPr/>
          <p:nvPr/>
        </p:nvSpPr>
        <p:spPr>
          <a:xfrm>
            <a:off x="3072437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4" name="Egyenes összekötő nyíllal 23"/>
          <p:cNvCxnSpPr>
            <a:endCxn id="25" idx="0"/>
          </p:cNvCxnSpPr>
          <p:nvPr/>
        </p:nvCxnSpPr>
        <p:spPr>
          <a:xfrm flipH="1">
            <a:off x="3354002" y="1774126"/>
            <a:ext cx="2420848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3"/>
          <p:cNvSpPr/>
          <p:nvPr/>
        </p:nvSpPr>
        <p:spPr>
          <a:xfrm>
            <a:off x="3072437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i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Egyenes összekötő nyíllal 18"/>
          <p:cNvCxnSpPr>
            <a:stCxn id="11" idx="6"/>
            <a:endCxn id="20" idx="0"/>
          </p:cNvCxnSpPr>
          <p:nvPr/>
        </p:nvCxnSpPr>
        <p:spPr>
          <a:xfrm>
            <a:off x="6056414" y="3389364"/>
            <a:ext cx="2420847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3"/>
          <p:cNvSpPr/>
          <p:nvPr/>
        </p:nvSpPr>
        <p:spPr>
          <a:xfrm>
            <a:off x="8195696" y="35819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6" name="Egyenes összekötő nyíllal 25"/>
          <p:cNvCxnSpPr/>
          <p:nvPr/>
        </p:nvCxnSpPr>
        <p:spPr>
          <a:xfrm flipH="1">
            <a:off x="8477262" y="4145128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3"/>
          <p:cNvSpPr/>
          <p:nvPr/>
        </p:nvSpPr>
        <p:spPr>
          <a:xfrm>
            <a:off x="8195696" y="433776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o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8" name="Egyenes összekötő nyíllal 27"/>
          <p:cNvCxnSpPr/>
          <p:nvPr/>
        </p:nvCxnSpPr>
        <p:spPr>
          <a:xfrm flipH="1">
            <a:off x="8477262" y="4900893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3"/>
          <p:cNvSpPr/>
          <p:nvPr/>
        </p:nvSpPr>
        <p:spPr>
          <a:xfrm>
            <a:off x="8195696" y="509352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v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0" name="Egyenes összekötő nyíllal 29"/>
          <p:cNvCxnSpPr/>
          <p:nvPr/>
        </p:nvCxnSpPr>
        <p:spPr>
          <a:xfrm flipH="1">
            <a:off x="8477262" y="5656657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"/>
          <p:cNvSpPr/>
          <p:nvPr/>
        </p:nvSpPr>
        <p:spPr>
          <a:xfrm>
            <a:off x="8195696" y="584929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Egyenes összekötő nyíllal 32"/>
          <p:cNvCxnSpPr>
            <a:stCxn id="11" idx="4"/>
            <a:endCxn id="34" idx="0"/>
          </p:cNvCxnSpPr>
          <p:nvPr/>
        </p:nvCxnSpPr>
        <p:spPr>
          <a:xfrm flipH="1">
            <a:off x="3788221" y="3670928"/>
            <a:ext cx="1986629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"/>
          <p:cNvSpPr/>
          <p:nvPr/>
        </p:nvSpPr>
        <p:spPr>
          <a:xfrm>
            <a:off x="3506656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2" name="Szövegdoboz 31"/>
          <p:cNvSpPr txBox="1"/>
          <p:nvPr/>
        </p:nvSpPr>
        <p:spPr>
          <a:xfrm>
            <a:off x="6025072" y="543006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35" name="Szövegdoboz 34"/>
          <p:cNvSpPr txBox="1"/>
          <p:nvPr/>
        </p:nvSpPr>
        <p:spPr>
          <a:xfrm>
            <a:off x="3582553" y="354123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  <p:sp>
        <p:nvSpPr>
          <p:cNvPr id="36" name="Szövegdoboz 35"/>
          <p:cNvSpPr txBox="1"/>
          <p:nvPr/>
        </p:nvSpPr>
        <p:spPr>
          <a:xfrm>
            <a:off x="8758825" y="613085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3</a:t>
            </a:r>
            <a:endParaRPr lang="hu-HU" dirty="0"/>
          </a:p>
        </p:txBody>
      </p:sp>
      <p:sp>
        <p:nvSpPr>
          <p:cNvPr id="37" name="Szövegdoboz 36"/>
          <p:cNvSpPr txBox="1"/>
          <p:nvPr/>
        </p:nvSpPr>
        <p:spPr>
          <a:xfrm>
            <a:off x="3985625" y="45402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4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21983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729" y="321971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err="1" smtClean="0"/>
              <a:t>Insertion</a:t>
            </a:r>
            <a:endParaRPr lang="hu-HU" b="1" u="sng" dirty="0"/>
          </a:p>
        </p:txBody>
      </p:sp>
      <p:sp>
        <p:nvSpPr>
          <p:cNvPr id="5" name="Oval 3"/>
          <p:cNvSpPr/>
          <p:nvPr/>
        </p:nvSpPr>
        <p:spPr>
          <a:xfrm>
            <a:off x="5493286" y="262596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74850" y="82572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93285" y="1210997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74850" y="177412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93285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74850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93285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74849" y="3670928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93284" y="4056200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74849" y="4619329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93284" y="5004601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2" name="Egyenes összekötő nyíllal 21"/>
          <p:cNvCxnSpPr>
            <a:endCxn id="23" idx="0"/>
          </p:cNvCxnSpPr>
          <p:nvPr/>
        </p:nvCxnSpPr>
        <p:spPr>
          <a:xfrm flipH="1">
            <a:off x="3354002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3"/>
          <p:cNvSpPr/>
          <p:nvPr/>
        </p:nvSpPr>
        <p:spPr>
          <a:xfrm>
            <a:off x="3072437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4" name="Egyenes összekötő nyíllal 23"/>
          <p:cNvCxnSpPr>
            <a:endCxn id="25" idx="0"/>
          </p:cNvCxnSpPr>
          <p:nvPr/>
        </p:nvCxnSpPr>
        <p:spPr>
          <a:xfrm flipH="1">
            <a:off x="3354002" y="1774126"/>
            <a:ext cx="2420848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3"/>
          <p:cNvSpPr/>
          <p:nvPr/>
        </p:nvSpPr>
        <p:spPr>
          <a:xfrm>
            <a:off x="3072437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i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Egyenes összekötő nyíllal 18"/>
          <p:cNvCxnSpPr>
            <a:stCxn id="11" idx="6"/>
            <a:endCxn id="20" idx="0"/>
          </p:cNvCxnSpPr>
          <p:nvPr/>
        </p:nvCxnSpPr>
        <p:spPr>
          <a:xfrm>
            <a:off x="6056414" y="3389364"/>
            <a:ext cx="2420847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3"/>
          <p:cNvSpPr/>
          <p:nvPr/>
        </p:nvSpPr>
        <p:spPr>
          <a:xfrm>
            <a:off x="8195696" y="35819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6" name="Egyenes összekötő nyíllal 25"/>
          <p:cNvCxnSpPr/>
          <p:nvPr/>
        </p:nvCxnSpPr>
        <p:spPr>
          <a:xfrm flipH="1">
            <a:off x="8477262" y="4145128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3"/>
          <p:cNvSpPr/>
          <p:nvPr/>
        </p:nvSpPr>
        <p:spPr>
          <a:xfrm>
            <a:off x="8195696" y="433776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o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8" name="Egyenes összekötő nyíllal 27"/>
          <p:cNvCxnSpPr/>
          <p:nvPr/>
        </p:nvCxnSpPr>
        <p:spPr>
          <a:xfrm flipH="1">
            <a:off x="8477262" y="4900893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3"/>
          <p:cNvSpPr/>
          <p:nvPr/>
        </p:nvSpPr>
        <p:spPr>
          <a:xfrm>
            <a:off x="8195696" y="509352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v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0" name="Egyenes összekötő nyíllal 29"/>
          <p:cNvCxnSpPr/>
          <p:nvPr/>
        </p:nvCxnSpPr>
        <p:spPr>
          <a:xfrm flipH="1">
            <a:off x="8477262" y="5656657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"/>
          <p:cNvSpPr/>
          <p:nvPr/>
        </p:nvSpPr>
        <p:spPr>
          <a:xfrm>
            <a:off x="8195696" y="584929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Egyenes összekötő nyíllal 32"/>
          <p:cNvCxnSpPr>
            <a:stCxn id="11" idx="4"/>
            <a:endCxn id="34" idx="0"/>
          </p:cNvCxnSpPr>
          <p:nvPr/>
        </p:nvCxnSpPr>
        <p:spPr>
          <a:xfrm flipH="1">
            <a:off x="3788221" y="3670928"/>
            <a:ext cx="1986629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"/>
          <p:cNvSpPr/>
          <p:nvPr/>
        </p:nvSpPr>
        <p:spPr>
          <a:xfrm>
            <a:off x="3506656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2" name="Szövegdoboz 31"/>
          <p:cNvSpPr txBox="1"/>
          <p:nvPr/>
        </p:nvSpPr>
        <p:spPr>
          <a:xfrm>
            <a:off x="1900052" y="321971"/>
            <a:ext cx="1843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put</a:t>
            </a:r>
            <a:r>
              <a:rPr lang="hu-HU" dirty="0" smtClean="0"/>
              <a:t>(„</a:t>
            </a:r>
            <a:r>
              <a:rPr lang="hu-HU" dirty="0" err="1" smtClean="0">
                <a:solidFill>
                  <a:schemeClr val="tx2"/>
                </a:solidFill>
              </a:rPr>
              <a:t>appb</a:t>
            </a:r>
            <a:r>
              <a:rPr lang="hu-HU" dirty="0" smtClean="0"/>
              <a:t>”, 5)</a:t>
            </a:r>
            <a:endParaRPr lang="hu-HU" dirty="0"/>
          </a:p>
        </p:txBody>
      </p:sp>
      <p:sp>
        <p:nvSpPr>
          <p:cNvPr id="35" name="Szövegdoboz 34"/>
          <p:cNvSpPr txBox="1"/>
          <p:nvPr/>
        </p:nvSpPr>
        <p:spPr>
          <a:xfrm>
            <a:off x="6025072" y="543006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36" name="Szövegdoboz 35"/>
          <p:cNvSpPr txBox="1"/>
          <p:nvPr/>
        </p:nvSpPr>
        <p:spPr>
          <a:xfrm>
            <a:off x="3582553" y="354123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  <p:sp>
        <p:nvSpPr>
          <p:cNvPr id="37" name="Szövegdoboz 36"/>
          <p:cNvSpPr txBox="1"/>
          <p:nvPr/>
        </p:nvSpPr>
        <p:spPr>
          <a:xfrm>
            <a:off x="8758825" y="613085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3</a:t>
            </a:r>
            <a:endParaRPr lang="hu-HU" dirty="0"/>
          </a:p>
        </p:txBody>
      </p:sp>
      <p:sp>
        <p:nvSpPr>
          <p:cNvPr id="38" name="Szövegdoboz 37"/>
          <p:cNvSpPr txBox="1"/>
          <p:nvPr/>
        </p:nvSpPr>
        <p:spPr>
          <a:xfrm>
            <a:off x="3985625" y="45402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4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19411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729" y="321971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err="1" smtClean="0"/>
              <a:t>Insertion</a:t>
            </a:r>
            <a:endParaRPr lang="hu-HU" b="1" u="sng" dirty="0"/>
          </a:p>
        </p:txBody>
      </p:sp>
      <p:sp>
        <p:nvSpPr>
          <p:cNvPr id="5" name="Oval 3"/>
          <p:cNvSpPr/>
          <p:nvPr/>
        </p:nvSpPr>
        <p:spPr>
          <a:xfrm>
            <a:off x="5493286" y="262596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74850" y="82572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93285" y="1210997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74850" y="177412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93285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74850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93285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74849" y="3670928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93284" y="4056200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74849" y="4619329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93284" y="5004601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2" name="Egyenes összekötő nyíllal 21"/>
          <p:cNvCxnSpPr>
            <a:endCxn id="23" idx="0"/>
          </p:cNvCxnSpPr>
          <p:nvPr/>
        </p:nvCxnSpPr>
        <p:spPr>
          <a:xfrm flipH="1">
            <a:off x="3354002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3"/>
          <p:cNvSpPr/>
          <p:nvPr/>
        </p:nvSpPr>
        <p:spPr>
          <a:xfrm>
            <a:off x="3072437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4" name="Egyenes összekötő nyíllal 23"/>
          <p:cNvCxnSpPr>
            <a:endCxn id="25" idx="0"/>
          </p:cNvCxnSpPr>
          <p:nvPr/>
        </p:nvCxnSpPr>
        <p:spPr>
          <a:xfrm flipH="1">
            <a:off x="3354002" y="1774126"/>
            <a:ext cx="2420848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3"/>
          <p:cNvSpPr/>
          <p:nvPr/>
        </p:nvSpPr>
        <p:spPr>
          <a:xfrm>
            <a:off x="3072437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i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Egyenes összekötő nyíllal 18"/>
          <p:cNvCxnSpPr>
            <a:stCxn id="11" idx="6"/>
            <a:endCxn id="20" idx="0"/>
          </p:cNvCxnSpPr>
          <p:nvPr/>
        </p:nvCxnSpPr>
        <p:spPr>
          <a:xfrm>
            <a:off x="6056414" y="3389364"/>
            <a:ext cx="2420847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3"/>
          <p:cNvSpPr/>
          <p:nvPr/>
        </p:nvSpPr>
        <p:spPr>
          <a:xfrm>
            <a:off x="8195696" y="35819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6" name="Egyenes összekötő nyíllal 25"/>
          <p:cNvCxnSpPr/>
          <p:nvPr/>
        </p:nvCxnSpPr>
        <p:spPr>
          <a:xfrm flipH="1">
            <a:off x="8477262" y="4145128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3"/>
          <p:cNvSpPr/>
          <p:nvPr/>
        </p:nvSpPr>
        <p:spPr>
          <a:xfrm>
            <a:off x="8195696" y="433776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o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8" name="Egyenes összekötő nyíllal 27"/>
          <p:cNvCxnSpPr/>
          <p:nvPr/>
        </p:nvCxnSpPr>
        <p:spPr>
          <a:xfrm flipH="1">
            <a:off x="8477262" y="4900893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3"/>
          <p:cNvSpPr/>
          <p:nvPr/>
        </p:nvSpPr>
        <p:spPr>
          <a:xfrm>
            <a:off x="8195696" y="509352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v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0" name="Egyenes összekötő nyíllal 29"/>
          <p:cNvCxnSpPr/>
          <p:nvPr/>
        </p:nvCxnSpPr>
        <p:spPr>
          <a:xfrm flipH="1">
            <a:off x="8477262" y="5656657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"/>
          <p:cNvSpPr/>
          <p:nvPr/>
        </p:nvSpPr>
        <p:spPr>
          <a:xfrm>
            <a:off x="8195696" y="584929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Egyenes összekötő nyíllal 32"/>
          <p:cNvCxnSpPr>
            <a:stCxn id="11" idx="4"/>
            <a:endCxn id="34" idx="0"/>
          </p:cNvCxnSpPr>
          <p:nvPr/>
        </p:nvCxnSpPr>
        <p:spPr>
          <a:xfrm flipH="1">
            <a:off x="3788221" y="3670928"/>
            <a:ext cx="1986629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"/>
          <p:cNvSpPr/>
          <p:nvPr/>
        </p:nvSpPr>
        <p:spPr>
          <a:xfrm>
            <a:off x="3506656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2" name="Szövegdoboz 31"/>
          <p:cNvSpPr txBox="1"/>
          <p:nvPr/>
        </p:nvSpPr>
        <p:spPr>
          <a:xfrm>
            <a:off x="1900052" y="321971"/>
            <a:ext cx="18437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put</a:t>
            </a:r>
            <a:r>
              <a:rPr lang="hu-HU" dirty="0" smtClean="0"/>
              <a:t>(„</a:t>
            </a:r>
            <a:r>
              <a:rPr lang="hu-HU" dirty="0" err="1" smtClean="0">
                <a:solidFill>
                  <a:schemeClr val="tx2"/>
                </a:solidFill>
              </a:rPr>
              <a:t>appb</a:t>
            </a:r>
            <a:r>
              <a:rPr lang="hu-HU" dirty="0" smtClean="0"/>
              <a:t>”, 5)</a:t>
            </a:r>
            <a:endParaRPr lang="hu-HU" dirty="0"/>
          </a:p>
        </p:txBody>
      </p:sp>
      <p:sp>
        <p:nvSpPr>
          <p:cNvPr id="35" name="Szövegdoboz 34"/>
          <p:cNvSpPr txBox="1"/>
          <p:nvPr/>
        </p:nvSpPr>
        <p:spPr>
          <a:xfrm>
            <a:off x="6025072" y="543006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36" name="Szövegdoboz 35"/>
          <p:cNvSpPr txBox="1"/>
          <p:nvPr/>
        </p:nvSpPr>
        <p:spPr>
          <a:xfrm>
            <a:off x="3582553" y="354123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  <p:sp>
        <p:nvSpPr>
          <p:cNvPr id="37" name="Szövegdoboz 36"/>
          <p:cNvSpPr txBox="1"/>
          <p:nvPr/>
        </p:nvSpPr>
        <p:spPr>
          <a:xfrm>
            <a:off x="8758825" y="613085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3</a:t>
            </a:r>
            <a:endParaRPr lang="hu-HU" dirty="0"/>
          </a:p>
        </p:txBody>
      </p:sp>
      <p:sp>
        <p:nvSpPr>
          <p:cNvPr id="38" name="Szövegdoboz 37"/>
          <p:cNvSpPr txBox="1"/>
          <p:nvPr/>
        </p:nvSpPr>
        <p:spPr>
          <a:xfrm>
            <a:off x="3985625" y="45402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4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19567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729" y="321971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err="1" smtClean="0"/>
              <a:t>Insertion</a:t>
            </a:r>
            <a:endParaRPr lang="hu-HU" b="1" u="sng" dirty="0"/>
          </a:p>
        </p:txBody>
      </p:sp>
      <p:sp>
        <p:nvSpPr>
          <p:cNvPr id="4" name="Szövegdoboz 3"/>
          <p:cNvSpPr txBox="1"/>
          <p:nvPr/>
        </p:nvSpPr>
        <p:spPr>
          <a:xfrm>
            <a:off x="1900052" y="321971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i</a:t>
            </a:r>
            <a:r>
              <a:rPr lang="hu-HU" dirty="0" err="1" smtClean="0"/>
              <a:t>nsert</a:t>
            </a:r>
            <a:r>
              <a:rPr lang="hu-HU" dirty="0" smtClean="0"/>
              <a:t>(„</a:t>
            </a:r>
            <a:r>
              <a:rPr lang="hu-HU" dirty="0" err="1" smtClean="0"/>
              <a:t>apple</a:t>
            </a:r>
            <a:r>
              <a:rPr lang="hu-HU" dirty="0" smtClean="0"/>
              <a:t>”)</a:t>
            </a:r>
            <a:endParaRPr lang="hu-HU" dirty="0"/>
          </a:p>
        </p:txBody>
      </p:sp>
      <p:sp>
        <p:nvSpPr>
          <p:cNvPr id="5" name="Oval 3"/>
          <p:cNvSpPr/>
          <p:nvPr/>
        </p:nvSpPr>
        <p:spPr>
          <a:xfrm>
            <a:off x="5267655" y="814546"/>
            <a:ext cx="734096" cy="734096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Straight Arrow Connector 11"/>
          <p:cNvCxnSpPr/>
          <p:nvPr/>
        </p:nvCxnSpPr>
        <p:spPr>
          <a:xfrm flipH="1">
            <a:off x="1625080" y="1548642"/>
            <a:ext cx="4009623" cy="770587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12"/>
          <p:cNvCxnSpPr/>
          <p:nvPr/>
        </p:nvCxnSpPr>
        <p:spPr>
          <a:xfrm flipH="1">
            <a:off x="3441001" y="1548642"/>
            <a:ext cx="2193702" cy="770587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15"/>
          <p:cNvCxnSpPr/>
          <p:nvPr/>
        </p:nvCxnSpPr>
        <p:spPr>
          <a:xfrm flipH="1">
            <a:off x="2384933" y="1548642"/>
            <a:ext cx="3249770" cy="770587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20"/>
          <p:cNvSpPr txBox="1"/>
          <p:nvPr/>
        </p:nvSpPr>
        <p:spPr>
          <a:xfrm>
            <a:off x="5312960" y="2098072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. . .</a:t>
            </a:r>
            <a:endParaRPr lang="hu-HU" b="1" dirty="0"/>
          </a:p>
        </p:txBody>
      </p:sp>
      <p:cxnSp>
        <p:nvCxnSpPr>
          <p:cNvPr id="10" name="Straight Arrow Connector 36"/>
          <p:cNvCxnSpPr/>
          <p:nvPr/>
        </p:nvCxnSpPr>
        <p:spPr>
          <a:xfrm>
            <a:off x="5634703" y="1548642"/>
            <a:ext cx="3434365" cy="770587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Szövegdoboz 2"/>
          <p:cNvSpPr txBox="1"/>
          <p:nvPr/>
        </p:nvSpPr>
        <p:spPr>
          <a:xfrm>
            <a:off x="3016332" y="2956956"/>
            <a:ext cx="7558479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Basically</a:t>
            </a:r>
            <a:r>
              <a:rPr lang="hu-HU" dirty="0" smtClean="0"/>
              <a:t> </a:t>
            </a:r>
            <a:r>
              <a:rPr lang="hu-HU" dirty="0" err="1" smtClean="0"/>
              <a:t>it</a:t>
            </a:r>
            <a:r>
              <a:rPr lang="hu-HU" dirty="0" smtClean="0"/>
              <a:t> has 26 </a:t>
            </a:r>
            <a:r>
              <a:rPr lang="hu-HU" dirty="0" err="1" smtClean="0"/>
              <a:t>children</a:t>
            </a:r>
            <a:r>
              <a:rPr lang="hu-HU" dirty="0" smtClean="0"/>
              <a:t> </a:t>
            </a:r>
            <a:r>
              <a:rPr lang="hu-HU" dirty="0" err="1" smtClean="0"/>
              <a:t>pointing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all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characters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endParaRPr lang="hu-HU" dirty="0" smtClean="0"/>
          </a:p>
          <a:p>
            <a:r>
              <a:rPr lang="hu-HU" dirty="0"/>
              <a:t>	</a:t>
            </a:r>
            <a:r>
              <a:rPr lang="hu-HU" dirty="0" err="1" smtClean="0"/>
              <a:t>alphabet</a:t>
            </a:r>
            <a:r>
              <a:rPr lang="hu-HU" dirty="0"/>
              <a:t> </a:t>
            </a:r>
            <a:r>
              <a:rPr lang="hu-HU" dirty="0" smtClean="0">
                <a:sym typeface="Wingdings" panose="05000000000000000000" pitchFamily="2" charset="2"/>
              </a:rPr>
              <a:t> a, b, c …</a:t>
            </a:r>
          </a:p>
          <a:p>
            <a:endParaRPr lang="hu-HU" dirty="0">
              <a:sym typeface="Wingdings" panose="05000000000000000000" pitchFamily="2" charset="2"/>
            </a:endParaRPr>
          </a:p>
          <a:p>
            <a:r>
              <a:rPr lang="hu-HU" dirty="0">
                <a:sym typeface="Wingdings" panose="05000000000000000000" pitchFamily="2" charset="2"/>
              </a:rPr>
              <a:t> </a:t>
            </a:r>
            <a:r>
              <a:rPr lang="hu-HU" dirty="0" smtClean="0">
                <a:sym typeface="Wingdings" panose="05000000000000000000" pitchFamily="2" charset="2"/>
              </a:rPr>
              <a:t>  BUT </a:t>
            </a:r>
            <a:r>
              <a:rPr lang="hu-HU" dirty="0" err="1" smtClean="0">
                <a:sym typeface="Wingdings" panose="05000000000000000000" pitchFamily="2" charset="2"/>
              </a:rPr>
              <a:t>ther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are</a:t>
            </a:r>
            <a:r>
              <a:rPr lang="hu-HU" dirty="0" smtClean="0">
                <a:sym typeface="Wingdings" panose="05000000000000000000" pitchFamily="2" charset="2"/>
              </a:rPr>
              <a:t> null </a:t>
            </a:r>
            <a:r>
              <a:rPr lang="hu-HU" dirty="0" err="1" smtClean="0">
                <a:sym typeface="Wingdings" panose="05000000000000000000" pitchFamily="2" charset="2"/>
              </a:rPr>
              <a:t>values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at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the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beginning</a:t>
            </a:r>
            <a:endParaRPr lang="hu-HU" dirty="0" smtClean="0">
              <a:sym typeface="Wingdings" panose="05000000000000000000" pitchFamily="2" charset="2"/>
            </a:endParaRPr>
          </a:p>
          <a:p>
            <a:r>
              <a:rPr lang="hu-HU" dirty="0">
                <a:sym typeface="Wingdings" panose="05000000000000000000" pitchFamily="2" charset="2"/>
              </a:rPr>
              <a:t>	</a:t>
            </a:r>
            <a:r>
              <a:rPr lang="hu-HU" dirty="0" err="1" smtClean="0">
                <a:sym typeface="Wingdings" panose="05000000000000000000" pitchFamily="2" charset="2"/>
              </a:rPr>
              <a:t>When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we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insert</a:t>
            </a:r>
            <a:r>
              <a:rPr lang="hu-HU" dirty="0" smtClean="0">
                <a:sym typeface="Wingdings" panose="05000000000000000000" pitchFamily="2" charset="2"/>
              </a:rPr>
              <a:t> a </a:t>
            </a:r>
            <a:r>
              <a:rPr lang="hu-HU" dirty="0" err="1" smtClean="0">
                <a:sym typeface="Wingdings" panose="05000000000000000000" pitchFamily="2" charset="2"/>
              </a:rPr>
              <a:t>character</a:t>
            </a:r>
            <a:r>
              <a:rPr lang="hu-HU" dirty="0" smtClean="0">
                <a:sym typeface="Wingdings" panose="05000000000000000000" pitchFamily="2" charset="2"/>
              </a:rPr>
              <a:t>  </a:t>
            </a:r>
            <a:r>
              <a:rPr lang="hu-HU" dirty="0" err="1" smtClean="0">
                <a:sym typeface="Wingdings" panose="05000000000000000000" pitchFamily="2" charset="2"/>
              </a:rPr>
              <a:t>we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insert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to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the</a:t>
            </a:r>
            <a:r>
              <a:rPr lang="hu-HU" dirty="0" smtClean="0">
                <a:sym typeface="Wingdings" panose="05000000000000000000" pitchFamily="2" charset="2"/>
              </a:rPr>
              <a:t> right </a:t>
            </a:r>
            <a:r>
              <a:rPr lang="hu-HU" dirty="0" err="1" smtClean="0">
                <a:sym typeface="Wingdings" panose="05000000000000000000" pitchFamily="2" charset="2"/>
              </a:rPr>
              <a:t>place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6953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729" y="321971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err="1" smtClean="0"/>
              <a:t>Insertion</a:t>
            </a:r>
            <a:endParaRPr lang="hu-HU" b="1" u="sng" dirty="0"/>
          </a:p>
        </p:txBody>
      </p:sp>
      <p:sp>
        <p:nvSpPr>
          <p:cNvPr id="5" name="Oval 3"/>
          <p:cNvSpPr/>
          <p:nvPr/>
        </p:nvSpPr>
        <p:spPr>
          <a:xfrm>
            <a:off x="5493286" y="262596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74850" y="82572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93285" y="1210997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74850" y="177412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93285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74850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93285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74849" y="3670928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93284" y="4056200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74849" y="4619329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93284" y="5004601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2" name="Egyenes összekötő nyíllal 21"/>
          <p:cNvCxnSpPr>
            <a:endCxn id="23" idx="0"/>
          </p:cNvCxnSpPr>
          <p:nvPr/>
        </p:nvCxnSpPr>
        <p:spPr>
          <a:xfrm flipH="1">
            <a:off x="3354002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3"/>
          <p:cNvSpPr/>
          <p:nvPr/>
        </p:nvSpPr>
        <p:spPr>
          <a:xfrm>
            <a:off x="3072437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4" name="Egyenes összekötő nyíllal 23"/>
          <p:cNvCxnSpPr>
            <a:endCxn id="25" idx="0"/>
          </p:cNvCxnSpPr>
          <p:nvPr/>
        </p:nvCxnSpPr>
        <p:spPr>
          <a:xfrm flipH="1">
            <a:off x="3354002" y="1774126"/>
            <a:ext cx="2420848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3"/>
          <p:cNvSpPr/>
          <p:nvPr/>
        </p:nvSpPr>
        <p:spPr>
          <a:xfrm>
            <a:off x="3072437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i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Egyenes összekötő nyíllal 18"/>
          <p:cNvCxnSpPr>
            <a:stCxn id="11" idx="6"/>
            <a:endCxn id="20" idx="0"/>
          </p:cNvCxnSpPr>
          <p:nvPr/>
        </p:nvCxnSpPr>
        <p:spPr>
          <a:xfrm>
            <a:off x="6056414" y="3389364"/>
            <a:ext cx="2420847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3"/>
          <p:cNvSpPr/>
          <p:nvPr/>
        </p:nvSpPr>
        <p:spPr>
          <a:xfrm>
            <a:off x="8195696" y="35819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6" name="Egyenes összekötő nyíllal 25"/>
          <p:cNvCxnSpPr/>
          <p:nvPr/>
        </p:nvCxnSpPr>
        <p:spPr>
          <a:xfrm flipH="1">
            <a:off x="8477262" y="4145128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3"/>
          <p:cNvSpPr/>
          <p:nvPr/>
        </p:nvSpPr>
        <p:spPr>
          <a:xfrm>
            <a:off x="8195696" y="433776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o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8" name="Egyenes összekötő nyíllal 27"/>
          <p:cNvCxnSpPr/>
          <p:nvPr/>
        </p:nvCxnSpPr>
        <p:spPr>
          <a:xfrm flipH="1">
            <a:off x="8477262" y="4900893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3"/>
          <p:cNvSpPr/>
          <p:nvPr/>
        </p:nvSpPr>
        <p:spPr>
          <a:xfrm>
            <a:off x="8195696" y="509352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v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0" name="Egyenes összekötő nyíllal 29"/>
          <p:cNvCxnSpPr/>
          <p:nvPr/>
        </p:nvCxnSpPr>
        <p:spPr>
          <a:xfrm flipH="1">
            <a:off x="8477262" y="5656657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"/>
          <p:cNvSpPr/>
          <p:nvPr/>
        </p:nvSpPr>
        <p:spPr>
          <a:xfrm>
            <a:off x="8195696" y="584929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Egyenes összekötő nyíllal 32"/>
          <p:cNvCxnSpPr>
            <a:stCxn id="11" idx="4"/>
            <a:endCxn id="34" idx="0"/>
          </p:cNvCxnSpPr>
          <p:nvPr/>
        </p:nvCxnSpPr>
        <p:spPr>
          <a:xfrm flipH="1">
            <a:off x="3788221" y="3670928"/>
            <a:ext cx="1986629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"/>
          <p:cNvSpPr/>
          <p:nvPr/>
        </p:nvSpPr>
        <p:spPr>
          <a:xfrm>
            <a:off x="3506656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2" name="Szövegdoboz 31"/>
          <p:cNvSpPr txBox="1"/>
          <p:nvPr/>
        </p:nvSpPr>
        <p:spPr>
          <a:xfrm>
            <a:off x="1900052" y="321971"/>
            <a:ext cx="18389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put</a:t>
            </a:r>
            <a:r>
              <a:rPr lang="hu-HU" dirty="0" smtClean="0"/>
              <a:t>(„</a:t>
            </a:r>
            <a:r>
              <a:rPr lang="hu-HU" b="1" dirty="0" err="1" smtClean="0">
                <a:solidFill>
                  <a:srgbClr val="FF0000"/>
                </a:solidFill>
              </a:rPr>
              <a:t>a</a:t>
            </a:r>
            <a:r>
              <a:rPr lang="hu-HU" dirty="0" err="1" smtClean="0">
                <a:solidFill>
                  <a:schemeClr val="tx2"/>
                </a:solidFill>
              </a:rPr>
              <a:t>ppb</a:t>
            </a:r>
            <a:r>
              <a:rPr lang="hu-HU" dirty="0" smtClean="0"/>
              <a:t>”, 5)</a:t>
            </a:r>
            <a:endParaRPr lang="hu-HU" dirty="0"/>
          </a:p>
        </p:txBody>
      </p:sp>
      <p:sp>
        <p:nvSpPr>
          <p:cNvPr id="35" name="Szövegdoboz 34"/>
          <p:cNvSpPr txBox="1"/>
          <p:nvPr/>
        </p:nvSpPr>
        <p:spPr>
          <a:xfrm>
            <a:off x="6025072" y="543006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36" name="Szövegdoboz 35"/>
          <p:cNvSpPr txBox="1"/>
          <p:nvPr/>
        </p:nvSpPr>
        <p:spPr>
          <a:xfrm>
            <a:off x="3582553" y="354123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  <p:sp>
        <p:nvSpPr>
          <p:cNvPr id="37" name="Szövegdoboz 36"/>
          <p:cNvSpPr txBox="1"/>
          <p:nvPr/>
        </p:nvSpPr>
        <p:spPr>
          <a:xfrm>
            <a:off x="8758825" y="613085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3</a:t>
            </a:r>
            <a:endParaRPr lang="hu-HU" dirty="0"/>
          </a:p>
        </p:txBody>
      </p:sp>
      <p:sp>
        <p:nvSpPr>
          <p:cNvPr id="38" name="Szövegdoboz 37"/>
          <p:cNvSpPr txBox="1"/>
          <p:nvPr/>
        </p:nvSpPr>
        <p:spPr>
          <a:xfrm>
            <a:off x="3985625" y="45402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4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07328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729" y="321971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err="1" smtClean="0"/>
              <a:t>Insertion</a:t>
            </a:r>
            <a:endParaRPr lang="hu-HU" b="1" u="sng" dirty="0"/>
          </a:p>
        </p:txBody>
      </p:sp>
      <p:sp>
        <p:nvSpPr>
          <p:cNvPr id="5" name="Oval 3"/>
          <p:cNvSpPr/>
          <p:nvPr/>
        </p:nvSpPr>
        <p:spPr>
          <a:xfrm>
            <a:off x="5493286" y="262596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74850" y="82572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93285" y="1210997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74850" y="177412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93285" y="2159398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74850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93285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74849" y="3670928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93284" y="4056200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74849" y="4619329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93284" y="5004601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2" name="Egyenes összekötő nyíllal 21"/>
          <p:cNvCxnSpPr>
            <a:endCxn id="23" idx="0"/>
          </p:cNvCxnSpPr>
          <p:nvPr/>
        </p:nvCxnSpPr>
        <p:spPr>
          <a:xfrm flipH="1">
            <a:off x="3354002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3"/>
          <p:cNvSpPr/>
          <p:nvPr/>
        </p:nvSpPr>
        <p:spPr>
          <a:xfrm>
            <a:off x="3072437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4" name="Egyenes összekötő nyíllal 23"/>
          <p:cNvCxnSpPr>
            <a:endCxn id="25" idx="0"/>
          </p:cNvCxnSpPr>
          <p:nvPr/>
        </p:nvCxnSpPr>
        <p:spPr>
          <a:xfrm flipH="1">
            <a:off x="3354002" y="1774126"/>
            <a:ext cx="2420848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3"/>
          <p:cNvSpPr/>
          <p:nvPr/>
        </p:nvSpPr>
        <p:spPr>
          <a:xfrm>
            <a:off x="3072437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i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Egyenes összekötő nyíllal 18"/>
          <p:cNvCxnSpPr>
            <a:stCxn id="11" idx="6"/>
            <a:endCxn id="20" idx="0"/>
          </p:cNvCxnSpPr>
          <p:nvPr/>
        </p:nvCxnSpPr>
        <p:spPr>
          <a:xfrm>
            <a:off x="6056414" y="3389364"/>
            <a:ext cx="2420847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3"/>
          <p:cNvSpPr/>
          <p:nvPr/>
        </p:nvSpPr>
        <p:spPr>
          <a:xfrm>
            <a:off x="8195696" y="35819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6" name="Egyenes összekötő nyíllal 25"/>
          <p:cNvCxnSpPr/>
          <p:nvPr/>
        </p:nvCxnSpPr>
        <p:spPr>
          <a:xfrm flipH="1">
            <a:off x="8477262" y="4145128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3"/>
          <p:cNvSpPr/>
          <p:nvPr/>
        </p:nvSpPr>
        <p:spPr>
          <a:xfrm>
            <a:off x="8195696" y="433776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o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8" name="Egyenes összekötő nyíllal 27"/>
          <p:cNvCxnSpPr/>
          <p:nvPr/>
        </p:nvCxnSpPr>
        <p:spPr>
          <a:xfrm flipH="1">
            <a:off x="8477262" y="4900893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3"/>
          <p:cNvSpPr/>
          <p:nvPr/>
        </p:nvSpPr>
        <p:spPr>
          <a:xfrm>
            <a:off x="8195696" y="509352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v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0" name="Egyenes összekötő nyíllal 29"/>
          <p:cNvCxnSpPr/>
          <p:nvPr/>
        </p:nvCxnSpPr>
        <p:spPr>
          <a:xfrm flipH="1">
            <a:off x="8477262" y="5656657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"/>
          <p:cNvSpPr/>
          <p:nvPr/>
        </p:nvSpPr>
        <p:spPr>
          <a:xfrm>
            <a:off x="8195696" y="584929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Egyenes összekötő nyíllal 32"/>
          <p:cNvCxnSpPr>
            <a:stCxn id="11" idx="4"/>
            <a:endCxn id="34" idx="0"/>
          </p:cNvCxnSpPr>
          <p:nvPr/>
        </p:nvCxnSpPr>
        <p:spPr>
          <a:xfrm flipH="1">
            <a:off x="3788221" y="3670928"/>
            <a:ext cx="1986629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"/>
          <p:cNvSpPr/>
          <p:nvPr/>
        </p:nvSpPr>
        <p:spPr>
          <a:xfrm>
            <a:off x="3506656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2" name="Szövegdoboz 31"/>
          <p:cNvSpPr txBox="1"/>
          <p:nvPr/>
        </p:nvSpPr>
        <p:spPr>
          <a:xfrm>
            <a:off x="1900052" y="321971"/>
            <a:ext cx="18341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put</a:t>
            </a:r>
            <a:r>
              <a:rPr lang="hu-HU" dirty="0" smtClean="0"/>
              <a:t>(„</a:t>
            </a:r>
            <a:r>
              <a:rPr lang="hu-HU" b="1" dirty="0" err="1" smtClean="0">
                <a:solidFill>
                  <a:srgbClr val="FF0000"/>
                </a:solidFill>
              </a:rPr>
              <a:t>ap</a:t>
            </a:r>
            <a:r>
              <a:rPr lang="hu-HU" dirty="0" err="1" smtClean="0">
                <a:solidFill>
                  <a:schemeClr val="tx2"/>
                </a:solidFill>
              </a:rPr>
              <a:t>pb</a:t>
            </a:r>
            <a:r>
              <a:rPr lang="hu-HU" dirty="0" smtClean="0"/>
              <a:t>”, 5)</a:t>
            </a:r>
            <a:endParaRPr lang="hu-HU" dirty="0"/>
          </a:p>
        </p:txBody>
      </p:sp>
      <p:sp>
        <p:nvSpPr>
          <p:cNvPr id="35" name="Szövegdoboz 34"/>
          <p:cNvSpPr txBox="1"/>
          <p:nvPr/>
        </p:nvSpPr>
        <p:spPr>
          <a:xfrm>
            <a:off x="6025072" y="543006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36" name="Szövegdoboz 35"/>
          <p:cNvSpPr txBox="1"/>
          <p:nvPr/>
        </p:nvSpPr>
        <p:spPr>
          <a:xfrm>
            <a:off x="3582553" y="354123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  <p:sp>
        <p:nvSpPr>
          <p:cNvPr id="37" name="Szövegdoboz 36"/>
          <p:cNvSpPr txBox="1"/>
          <p:nvPr/>
        </p:nvSpPr>
        <p:spPr>
          <a:xfrm>
            <a:off x="8758825" y="613085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3</a:t>
            </a:r>
            <a:endParaRPr lang="hu-HU" dirty="0"/>
          </a:p>
        </p:txBody>
      </p:sp>
      <p:sp>
        <p:nvSpPr>
          <p:cNvPr id="38" name="Szövegdoboz 37"/>
          <p:cNvSpPr txBox="1"/>
          <p:nvPr/>
        </p:nvSpPr>
        <p:spPr>
          <a:xfrm>
            <a:off x="3985625" y="45402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4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66154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729" y="321971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err="1" smtClean="0"/>
              <a:t>Insertion</a:t>
            </a:r>
            <a:endParaRPr lang="hu-HU" b="1" u="sng" dirty="0"/>
          </a:p>
        </p:txBody>
      </p:sp>
      <p:sp>
        <p:nvSpPr>
          <p:cNvPr id="5" name="Oval 3"/>
          <p:cNvSpPr/>
          <p:nvPr/>
        </p:nvSpPr>
        <p:spPr>
          <a:xfrm>
            <a:off x="5493286" y="262596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74850" y="82572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93285" y="1210997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74850" y="177412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93285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74850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93285" y="3107799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74849" y="3670928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93284" y="4056200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74849" y="4619329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93284" y="5004601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2" name="Egyenes összekötő nyíllal 21"/>
          <p:cNvCxnSpPr>
            <a:endCxn id="23" idx="0"/>
          </p:cNvCxnSpPr>
          <p:nvPr/>
        </p:nvCxnSpPr>
        <p:spPr>
          <a:xfrm flipH="1">
            <a:off x="3354002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3"/>
          <p:cNvSpPr/>
          <p:nvPr/>
        </p:nvSpPr>
        <p:spPr>
          <a:xfrm>
            <a:off x="3072437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4" name="Egyenes összekötő nyíllal 23"/>
          <p:cNvCxnSpPr>
            <a:endCxn id="25" idx="0"/>
          </p:cNvCxnSpPr>
          <p:nvPr/>
        </p:nvCxnSpPr>
        <p:spPr>
          <a:xfrm flipH="1">
            <a:off x="3354002" y="1774126"/>
            <a:ext cx="2420848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3"/>
          <p:cNvSpPr/>
          <p:nvPr/>
        </p:nvSpPr>
        <p:spPr>
          <a:xfrm>
            <a:off x="3072437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i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Egyenes összekötő nyíllal 18"/>
          <p:cNvCxnSpPr>
            <a:stCxn id="11" idx="6"/>
            <a:endCxn id="20" idx="0"/>
          </p:cNvCxnSpPr>
          <p:nvPr/>
        </p:nvCxnSpPr>
        <p:spPr>
          <a:xfrm>
            <a:off x="6056414" y="3389364"/>
            <a:ext cx="2420847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3"/>
          <p:cNvSpPr/>
          <p:nvPr/>
        </p:nvSpPr>
        <p:spPr>
          <a:xfrm>
            <a:off x="8195696" y="35819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6" name="Egyenes összekötő nyíllal 25"/>
          <p:cNvCxnSpPr/>
          <p:nvPr/>
        </p:nvCxnSpPr>
        <p:spPr>
          <a:xfrm flipH="1">
            <a:off x="8477262" y="4145128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3"/>
          <p:cNvSpPr/>
          <p:nvPr/>
        </p:nvSpPr>
        <p:spPr>
          <a:xfrm>
            <a:off x="8195696" y="433776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o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8" name="Egyenes összekötő nyíllal 27"/>
          <p:cNvCxnSpPr/>
          <p:nvPr/>
        </p:nvCxnSpPr>
        <p:spPr>
          <a:xfrm flipH="1">
            <a:off x="8477262" y="4900893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3"/>
          <p:cNvSpPr/>
          <p:nvPr/>
        </p:nvSpPr>
        <p:spPr>
          <a:xfrm>
            <a:off x="8195696" y="509352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v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0" name="Egyenes összekötő nyíllal 29"/>
          <p:cNvCxnSpPr/>
          <p:nvPr/>
        </p:nvCxnSpPr>
        <p:spPr>
          <a:xfrm flipH="1">
            <a:off x="8477262" y="5656657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"/>
          <p:cNvSpPr/>
          <p:nvPr/>
        </p:nvSpPr>
        <p:spPr>
          <a:xfrm>
            <a:off x="8195696" y="584929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Egyenes összekötő nyíllal 32"/>
          <p:cNvCxnSpPr>
            <a:stCxn id="11" idx="4"/>
            <a:endCxn id="34" idx="0"/>
          </p:cNvCxnSpPr>
          <p:nvPr/>
        </p:nvCxnSpPr>
        <p:spPr>
          <a:xfrm flipH="1">
            <a:off x="3788221" y="3670928"/>
            <a:ext cx="1986629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"/>
          <p:cNvSpPr/>
          <p:nvPr/>
        </p:nvSpPr>
        <p:spPr>
          <a:xfrm>
            <a:off x="3506656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2" name="Szövegdoboz 31"/>
          <p:cNvSpPr txBox="1"/>
          <p:nvPr/>
        </p:nvSpPr>
        <p:spPr>
          <a:xfrm>
            <a:off x="1900052" y="321971"/>
            <a:ext cx="18293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put</a:t>
            </a:r>
            <a:r>
              <a:rPr lang="hu-HU" dirty="0" smtClean="0"/>
              <a:t>(„</a:t>
            </a:r>
            <a:r>
              <a:rPr lang="hu-HU" b="1" dirty="0" err="1" smtClean="0">
                <a:solidFill>
                  <a:srgbClr val="FF0000"/>
                </a:solidFill>
              </a:rPr>
              <a:t>app</a:t>
            </a:r>
            <a:r>
              <a:rPr lang="hu-HU" dirty="0" err="1" smtClean="0">
                <a:solidFill>
                  <a:schemeClr val="tx2"/>
                </a:solidFill>
              </a:rPr>
              <a:t>b</a:t>
            </a:r>
            <a:r>
              <a:rPr lang="hu-HU" dirty="0" smtClean="0"/>
              <a:t>”, 5)</a:t>
            </a:r>
            <a:endParaRPr lang="hu-HU" dirty="0"/>
          </a:p>
        </p:txBody>
      </p:sp>
      <p:sp>
        <p:nvSpPr>
          <p:cNvPr id="35" name="Szövegdoboz 34"/>
          <p:cNvSpPr txBox="1"/>
          <p:nvPr/>
        </p:nvSpPr>
        <p:spPr>
          <a:xfrm>
            <a:off x="6025072" y="543006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36" name="Szövegdoboz 35"/>
          <p:cNvSpPr txBox="1"/>
          <p:nvPr/>
        </p:nvSpPr>
        <p:spPr>
          <a:xfrm>
            <a:off x="3582553" y="354123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  <p:sp>
        <p:nvSpPr>
          <p:cNvPr id="37" name="Szövegdoboz 36"/>
          <p:cNvSpPr txBox="1"/>
          <p:nvPr/>
        </p:nvSpPr>
        <p:spPr>
          <a:xfrm>
            <a:off x="8758825" y="613085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3</a:t>
            </a:r>
            <a:endParaRPr lang="hu-HU" dirty="0"/>
          </a:p>
        </p:txBody>
      </p:sp>
      <p:sp>
        <p:nvSpPr>
          <p:cNvPr id="38" name="Szövegdoboz 37"/>
          <p:cNvSpPr txBox="1"/>
          <p:nvPr/>
        </p:nvSpPr>
        <p:spPr>
          <a:xfrm>
            <a:off x="3985625" y="45402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4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05752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729" y="321971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err="1" smtClean="0"/>
              <a:t>Insertion</a:t>
            </a:r>
            <a:endParaRPr lang="hu-HU" b="1" u="sng" dirty="0"/>
          </a:p>
        </p:txBody>
      </p:sp>
      <p:sp>
        <p:nvSpPr>
          <p:cNvPr id="5" name="Oval 3"/>
          <p:cNvSpPr/>
          <p:nvPr/>
        </p:nvSpPr>
        <p:spPr>
          <a:xfrm>
            <a:off x="5493286" y="262596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74850" y="82572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93285" y="1210997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74850" y="177412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93285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74850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93285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74849" y="3670928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93284" y="4056200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74849" y="4619329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93284" y="5004601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2" name="Egyenes összekötő nyíllal 21"/>
          <p:cNvCxnSpPr>
            <a:endCxn id="23" idx="0"/>
          </p:cNvCxnSpPr>
          <p:nvPr/>
        </p:nvCxnSpPr>
        <p:spPr>
          <a:xfrm flipH="1">
            <a:off x="3354002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3"/>
          <p:cNvSpPr/>
          <p:nvPr/>
        </p:nvSpPr>
        <p:spPr>
          <a:xfrm>
            <a:off x="3072437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4" name="Egyenes összekötő nyíllal 23"/>
          <p:cNvCxnSpPr>
            <a:endCxn id="25" idx="0"/>
          </p:cNvCxnSpPr>
          <p:nvPr/>
        </p:nvCxnSpPr>
        <p:spPr>
          <a:xfrm flipH="1">
            <a:off x="3354002" y="1774126"/>
            <a:ext cx="2420848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3"/>
          <p:cNvSpPr/>
          <p:nvPr/>
        </p:nvSpPr>
        <p:spPr>
          <a:xfrm>
            <a:off x="3072437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i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Egyenes összekötő nyíllal 18"/>
          <p:cNvCxnSpPr>
            <a:stCxn id="11" idx="6"/>
            <a:endCxn id="20" idx="0"/>
          </p:cNvCxnSpPr>
          <p:nvPr/>
        </p:nvCxnSpPr>
        <p:spPr>
          <a:xfrm>
            <a:off x="6056414" y="3389364"/>
            <a:ext cx="2420847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3"/>
          <p:cNvSpPr/>
          <p:nvPr/>
        </p:nvSpPr>
        <p:spPr>
          <a:xfrm>
            <a:off x="8195696" y="35819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6" name="Egyenes összekötő nyíllal 25"/>
          <p:cNvCxnSpPr/>
          <p:nvPr/>
        </p:nvCxnSpPr>
        <p:spPr>
          <a:xfrm flipH="1">
            <a:off x="8477262" y="4145128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3"/>
          <p:cNvSpPr/>
          <p:nvPr/>
        </p:nvSpPr>
        <p:spPr>
          <a:xfrm>
            <a:off x="8195696" y="433776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o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8" name="Egyenes összekötő nyíllal 27"/>
          <p:cNvCxnSpPr/>
          <p:nvPr/>
        </p:nvCxnSpPr>
        <p:spPr>
          <a:xfrm flipH="1">
            <a:off x="8477262" y="4900893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3"/>
          <p:cNvSpPr/>
          <p:nvPr/>
        </p:nvSpPr>
        <p:spPr>
          <a:xfrm>
            <a:off x="8195696" y="509352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v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0" name="Egyenes összekötő nyíllal 29"/>
          <p:cNvCxnSpPr/>
          <p:nvPr/>
        </p:nvCxnSpPr>
        <p:spPr>
          <a:xfrm flipH="1">
            <a:off x="8477262" y="5656657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"/>
          <p:cNvSpPr/>
          <p:nvPr/>
        </p:nvSpPr>
        <p:spPr>
          <a:xfrm>
            <a:off x="8195696" y="584929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Egyenes összekötő nyíllal 32"/>
          <p:cNvCxnSpPr>
            <a:stCxn id="11" idx="4"/>
            <a:endCxn id="34" idx="0"/>
          </p:cNvCxnSpPr>
          <p:nvPr/>
        </p:nvCxnSpPr>
        <p:spPr>
          <a:xfrm flipH="1">
            <a:off x="3788221" y="3670928"/>
            <a:ext cx="1986629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"/>
          <p:cNvSpPr/>
          <p:nvPr/>
        </p:nvSpPr>
        <p:spPr>
          <a:xfrm>
            <a:off x="3506656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2" name="Szövegdoboz 31"/>
          <p:cNvSpPr txBox="1"/>
          <p:nvPr/>
        </p:nvSpPr>
        <p:spPr>
          <a:xfrm>
            <a:off x="1900052" y="321971"/>
            <a:ext cx="18245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put</a:t>
            </a:r>
            <a:r>
              <a:rPr lang="hu-HU" dirty="0" smtClean="0"/>
              <a:t>(„</a:t>
            </a:r>
            <a:r>
              <a:rPr lang="hu-HU" b="1" dirty="0" err="1" smtClean="0">
                <a:solidFill>
                  <a:srgbClr val="FF0000"/>
                </a:solidFill>
              </a:rPr>
              <a:t>appb</a:t>
            </a:r>
            <a:r>
              <a:rPr lang="hu-HU" dirty="0" smtClean="0"/>
              <a:t>”, 5)</a:t>
            </a:r>
            <a:endParaRPr lang="hu-HU" dirty="0"/>
          </a:p>
        </p:txBody>
      </p:sp>
      <p:cxnSp>
        <p:nvCxnSpPr>
          <p:cNvPr id="35" name="Egyenes összekötő nyíllal 34"/>
          <p:cNvCxnSpPr>
            <a:stCxn id="11" idx="4"/>
            <a:endCxn id="36" idx="0"/>
          </p:cNvCxnSpPr>
          <p:nvPr/>
        </p:nvCxnSpPr>
        <p:spPr>
          <a:xfrm flipH="1">
            <a:off x="4781535" y="3670928"/>
            <a:ext cx="993315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"/>
          <p:cNvSpPr/>
          <p:nvPr/>
        </p:nvSpPr>
        <p:spPr>
          <a:xfrm>
            <a:off x="4499970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b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7" name="Szövegdoboz 36"/>
          <p:cNvSpPr txBox="1"/>
          <p:nvPr/>
        </p:nvSpPr>
        <p:spPr>
          <a:xfrm>
            <a:off x="6025072" y="543006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38" name="Szövegdoboz 37"/>
          <p:cNvSpPr txBox="1"/>
          <p:nvPr/>
        </p:nvSpPr>
        <p:spPr>
          <a:xfrm>
            <a:off x="3582553" y="354123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  <p:sp>
        <p:nvSpPr>
          <p:cNvPr id="39" name="Szövegdoboz 38"/>
          <p:cNvSpPr txBox="1"/>
          <p:nvPr/>
        </p:nvSpPr>
        <p:spPr>
          <a:xfrm>
            <a:off x="8758825" y="613085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3</a:t>
            </a:r>
            <a:endParaRPr lang="hu-HU" dirty="0"/>
          </a:p>
        </p:txBody>
      </p:sp>
      <p:sp>
        <p:nvSpPr>
          <p:cNvPr id="40" name="Szövegdoboz 39"/>
          <p:cNvSpPr txBox="1"/>
          <p:nvPr/>
        </p:nvSpPr>
        <p:spPr>
          <a:xfrm>
            <a:off x="3985625" y="45402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4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33109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3"/>
          <p:cNvSpPr/>
          <p:nvPr/>
        </p:nvSpPr>
        <p:spPr>
          <a:xfrm>
            <a:off x="5493286" y="262596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74850" y="82572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93285" y="1210997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74850" y="177412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93285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74850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93285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74849" y="3670928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93284" y="4056200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74849" y="4619329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93284" y="5004601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2" name="Egyenes összekötő nyíllal 21"/>
          <p:cNvCxnSpPr>
            <a:endCxn id="23" idx="0"/>
          </p:cNvCxnSpPr>
          <p:nvPr/>
        </p:nvCxnSpPr>
        <p:spPr>
          <a:xfrm flipH="1">
            <a:off x="3354002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3"/>
          <p:cNvSpPr/>
          <p:nvPr/>
        </p:nvSpPr>
        <p:spPr>
          <a:xfrm>
            <a:off x="3072437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4" name="Egyenes összekötő nyíllal 23"/>
          <p:cNvCxnSpPr>
            <a:endCxn id="25" idx="0"/>
          </p:cNvCxnSpPr>
          <p:nvPr/>
        </p:nvCxnSpPr>
        <p:spPr>
          <a:xfrm flipH="1">
            <a:off x="3354002" y="1774126"/>
            <a:ext cx="2420848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3"/>
          <p:cNvSpPr/>
          <p:nvPr/>
        </p:nvSpPr>
        <p:spPr>
          <a:xfrm>
            <a:off x="3072437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i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Egyenes összekötő nyíllal 18"/>
          <p:cNvCxnSpPr>
            <a:stCxn id="11" idx="6"/>
            <a:endCxn id="20" idx="0"/>
          </p:cNvCxnSpPr>
          <p:nvPr/>
        </p:nvCxnSpPr>
        <p:spPr>
          <a:xfrm>
            <a:off x="6056414" y="3389364"/>
            <a:ext cx="2420847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3"/>
          <p:cNvSpPr/>
          <p:nvPr/>
        </p:nvSpPr>
        <p:spPr>
          <a:xfrm>
            <a:off x="8195696" y="35819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6" name="Egyenes összekötő nyíllal 25"/>
          <p:cNvCxnSpPr/>
          <p:nvPr/>
        </p:nvCxnSpPr>
        <p:spPr>
          <a:xfrm flipH="1">
            <a:off x="8477262" y="4145128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3"/>
          <p:cNvSpPr/>
          <p:nvPr/>
        </p:nvSpPr>
        <p:spPr>
          <a:xfrm>
            <a:off x="8195696" y="433776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o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8" name="Egyenes összekötő nyíllal 27"/>
          <p:cNvCxnSpPr/>
          <p:nvPr/>
        </p:nvCxnSpPr>
        <p:spPr>
          <a:xfrm flipH="1">
            <a:off x="8477262" y="4900893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3"/>
          <p:cNvSpPr/>
          <p:nvPr/>
        </p:nvSpPr>
        <p:spPr>
          <a:xfrm>
            <a:off x="8195696" y="509352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v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0" name="Egyenes összekötő nyíllal 29"/>
          <p:cNvCxnSpPr/>
          <p:nvPr/>
        </p:nvCxnSpPr>
        <p:spPr>
          <a:xfrm flipH="1">
            <a:off x="8477262" y="5656657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"/>
          <p:cNvSpPr/>
          <p:nvPr/>
        </p:nvSpPr>
        <p:spPr>
          <a:xfrm>
            <a:off x="8195696" y="584929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Egyenes összekötő nyíllal 32"/>
          <p:cNvCxnSpPr>
            <a:stCxn id="11" idx="4"/>
            <a:endCxn id="34" idx="0"/>
          </p:cNvCxnSpPr>
          <p:nvPr/>
        </p:nvCxnSpPr>
        <p:spPr>
          <a:xfrm flipH="1">
            <a:off x="3788221" y="3670928"/>
            <a:ext cx="1986629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"/>
          <p:cNvSpPr/>
          <p:nvPr/>
        </p:nvSpPr>
        <p:spPr>
          <a:xfrm>
            <a:off x="3506656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5" name="Egyenes összekötő nyíllal 34"/>
          <p:cNvCxnSpPr>
            <a:stCxn id="11" idx="4"/>
            <a:endCxn id="36" idx="0"/>
          </p:cNvCxnSpPr>
          <p:nvPr/>
        </p:nvCxnSpPr>
        <p:spPr>
          <a:xfrm flipH="1">
            <a:off x="4781535" y="3670928"/>
            <a:ext cx="993315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"/>
          <p:cNvSpPr/>
          <p:nvPr/>
        </p:nvSpPr>
        <p:spPr>
          <a:xfrm>
            <a:off x="4499970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b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2" name="Szövegdoboz 31"/>
          <p:cNvSpPr txBox="1"/>
          <p:nvPr/>
        </p:nvSpPr>
        <p:spPr>
          <a:xfrm>
            <a:off x="6025072" y="543006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37" name="Szövegdoboz 36"/>
          <p:cNvSpPr txBox="1"/>
          <p:nvPr/>
        </p:nvSpPr>
        <p:spPr>
          <a:xfrm>
            <a:off x="3582553" y="354123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  <p:sp>
        <p:nvSpPr>
          <p:cNvPr id="38" name="Szövegdoboz 37"/>
          <p:cNvSpPr txBox="1"/>
          <p:nvPr/>
        </p:nvSpPr>
        <p:spPr>
          <a:xfrm>
            <a:off x="8758825" y="613085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3</a:t>
            </a:r>
            <a:endParaRPr lang="hu-HU" dirty="0"/>
          </a:p>
        </p:txBody>
      </p:sp>
      <p:sp>
        <p:nvSpPr>
          <p:cNvPr id="39" name="Szövegdoboz 38"/>
          <p:cNvSpPr txBox="1"/>
          <p:nvPr/>
        </p:nvSpPr>
        <p:spPr>
          <a:xfrm>
            <a:off x="3985625" y="45402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4</a:t>
            </a:r>
            <a:endParaRPr lang="hu-HU" dirty="0"/>
          </a:p>
        </p:txBody>
      </p:sp>
      <p:sp>
        <p:nvSpPr>
          <p:cNvPr id="40" name="Szövegdoboz 39"/>
          <p:cNvSpPr txBox="1"/>
          <p:nvPr/>
        </p:nvSpPr>
        <p:spPr>
          <a:xfrm>
            <a:off x="4906646" y="45402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5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72811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3"/>
          <p:cNvSpPr/>
          <p:nvPr/>
        </p:nvSpPr>
        <p:spPr>
          <a:xfrm>
            <a:off x="5493286" y="262596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74850" y="82572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93285" y="1210997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74850" y="177412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93285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74850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93285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74849" y="3670928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93284" y="4056200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74849" y="4619329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93284" y="5004601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2" name="Egyenes összekötő nyíllal 21"/>
          <p:cNvCxnSpPr>
            <a:endCxn id="23" idx="0"/>
          </p:cNvCxnSpPr>
          <p:nvPr/>
        </p:nvCxnSpPr>
        <p:spPr>
          <a:xfrm flipH="1">
            <a:off x="3354002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3"/>
          <p:cNvSpPr/>
          <p:nvPr/>
        </p:nvSpPr>
        <p:spPr>
          <a:xfrm>
            <a:off x="3072437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4" name="Egyenes összekötő nyíllal 23"/>
          <p:cNvCxnSpPr>
            <a:endCxn id="25" idx="0"/>
          </p:cNvCxnSpPr>
          <p:nvPr/>
        </p:nvCxnSpPr>
        <p:spPr>
          <a:xfrm flipH="1">
            <a:off x="3354002" y="1774126"/>
            <a:ext cx="2420848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3"/>
          <p:cNvSpPr/>
          <p:nvPr/>
        </p:nvSpPr>
        <p:spPr>
          <a:xfrm>
            <a:off x="3072437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i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Egyenes összekötő nyíllal 18"/>
          <p:cNvCxnSpPr>
            <a:stCxn id="11" idx="6"/>
            <a:endCxn id="20" idx="0"/>
          </p:cNvCxnSpPr>
          <p:nvPr/>
        </p:nvCxnSpPr>
        <p:spPr>
          <a:xfrm>
            <a:off x="6056414" y="3389364"/>
            <a:ext cx="2420847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3"/>
          <p:cNvSpPr/>
          <p:nvPr/>
        </p:nvSpPr>
        <p:spPr>
          <a:xfrm>
            <a:off x="8195696" y="35819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6" name="Egyenes összekötő nyíllal 25"/>
          <p:cNvCxnSpPr/>
          <p:nvPr/>
        </p:nvCxnSpPr>
        <p:spPr>
          <a:xfrm flipH="1">
            <a:off x="8477262" y="4145128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3"/>
          <p:cNvSpPr/>
          <p:nvPr/>
        </p:nvSpPr>
        <p:spPr>
          <a:xfrm>
            <a:off x="8195696" y="433776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o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8" name="Egyenes összekötő nyíllal 27"/>
          <p:cNvCxnSpPr/>
          <p:nvPr/>
        </p:nvCxnSpPr>
        <p:spPr>
          <a:xfrm flipH="1">
            <a:off x="8477262" y="4900893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3"/>
          <p:cNvSpPr/>
          <p:nvPr/>
        </p:nvSpPr>
        <p:spPr>
          <a:xfrm>
            <a:off x="8195696" y="509352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v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0" name="Egyenes összekötő nyíllal 29"/>
          <p:cNvCxnSpPr/>
          <p:nvPr/>
        </p:nvCxnSpPr>
        <p:spPr>
          <a:xfrm flipH="1">
            <a:off x="8477262" y="5656657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"/>
          <p:cNvSpPr/>
          <p:nvPr/>
        </p:nvSpPr>
        <p:spPr>
          <a:xfrm>
            <a:off x="8195696" y="584929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Egyenes összekötő nyíllal 32"/>
          <p:cNvCxnSpPr>
            <a:stCxn id="11" idx="4"/>
            <a:endCxn id="34" idx="0"/>
          </p:cNvCxnSpPr>
          <p:nvPr/>
        </p:nvCxnSpPr>
        <p:spPr>
          <a:xfrm flipH="1">
            <a:off x="3788221" y="3670928"/>
            <a:ext cx="1986629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"/>
          <p:cNvSpPr/>
          <p:nvPr/>
        </p:nvSpPr>
        <p:spPr>
          <a:xfrm>
            <a:off x="3506656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5" name="Egyenes összekötő nyíllal 34"/>
          <p:cNvCxnSpPr>
            <a:stCxn id="11" idx="4"/>
            <a:endCxn id="36" idx="0"/>
          </p:cNvCxnSpPr>
          <p:nvPr/>
        </p:nvCxnSpPr>
        <p:spPr>
          <a:xfrm flipH="1">
            <a:off x="4781535" y="3670928"/>
            <a:ext cx="993315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"/>
          <p:cNvSpPr/>
          <p:nvPr/>
        </p:nvSpPr>
        <p:spPr>
          <a:xfrm>
            <a:off x="4499970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b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2" name="Szövegdoboz 31"/>
          <p:cNvSpPr txBox="1"/>
          <p:nvPr/>
        </p:nvSpPr>
        <p:spPr>
          <a:xfrm>
            <a:off x="6025072" y="543006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37" name="Szövegdoboz 36"/>
          <p:cNvSpPr txBox="1"/>
          <p:nvPr/>
        </p:nvSpPr>
        <p:spPr>
          <a:xfrm>
            <a:off x="3582553" y="354123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  <p:sp>
        <p:nvSpPr>
          <p:cNvPr id="38" name="Szövegdoboz 37"/>
          <p:cNvSpPr txBox="1"/>
          <p:nvPr/>
        </p:nvSpPr>
        <p:spPr>
          <a:xfrm>
            <a:off x="8758825" y="613085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3</a:t>
            </a:r>
            <a:endParaRPr lang="hu-HU" dirty="0"/>
          </a:p>
        </p:txBody>
      </p:sp>
      <p:sp>
        <p:nvSpPr>
          <p:cNvPr id="39" name="Szövegdoboz 38"/>
          <p:cNvSpPr txBox="1"/>
          <p:nvPr/>
        </p:nvSpPr>
        <p:spPr>
          <a:xfrm>
            <a:off x="3985625" y="45402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4</a:t>
            </a:r>
            <a:endParaRPr lang="hu-HU" dirty="0"/>
          </a:p>
        </p:txBody>
      </p:sp>
      <p:sp>
        <p:nvSpPr>
          <p:cNvPr id="40" name="Szövegdoboz 39"/>
          <p:cNvSpPr txBox="1"/>
          <p:nvPr/>
        </p:nvSpPr>
        <p:spPr>
          <a:xfrm>
            <a:off x="4906646" y="45402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5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626076" y="456393"/>
            <a:ext cx="1635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g</a:t>
            </a:r>
            <a:r>
              <a:rPr lang="hu-HU" dirty="0" err="1" smtClean="0"/>
              <a:t>et</a:t>
            </a:r>
            <a:r>
              <a:rPr lang="hu-HU" dirty="0" smtClean="0"/>
              <a:t>(„</a:t>
            </a:r>
            <a:r>
              <a:rPr lang="hu-HU" dirty="0" err="1" smtClean="0"/>
              <a:t>apple</a:t>
            </a:r>
            <a:r>
              <a:rPr lang="hu-HU" dirty="0" smtClean="0"/>
              <a:t>”)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92024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3"/>
          <p:cNvSpPr/>
          <p:nvPr/>
        </p:nvSpPr>
        <p:spPr>
          <a:xfrm>
            <a:off x="5493286" y="262596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74850" y="82572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93285" y="1210997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74850" y="177412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93285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74850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93285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74849" y="3670928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93284" y="4056200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74849" y="4619329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93284" y="5004601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2" name="Egyenes összekötő nyíllal 21"/>
          <p:cNvCxnSpPr>
            <a:endCxn id="23" idx="0"/>
          </p:cNvCxnSpPr>
          <p:nvPr/>
        </p:nvCxnSpPr>
        <p:spPr>
          <a:xfrm flipH="1">
            <a:off x="3354002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3"/>
          <p:cNvSpPr/>
          <p:nvPr/>
        </p:nvSpPr>
        <p:spPr>
          <a:xfrm>
            <a:off x="3072437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4" name="Egyenes összekötő nyíllal 23"/>
          <p:cNvCxnSpPr>
            <a:endCxn id="25" idx="0"/>
          </p:cNvCxnSpPr>
          <p:nvPr/>
        </p:nvCxnSpPr>
        <p:spPr>
          <a:xfrm flipH="1">
            <a:off x="3354002" y="1774126"/>
            <a:ext cx="2420848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3"/>
          <p:cNvSpPr/>
          <p:nvPr/>
        </p:nvSpPr>
        <p:spPr>
          <a:xfrm>
            <a:off x="3072437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i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Egyenes összekötő nyíllal 18"/>
          <p:cNvCxnSpPr>
            <a:stCxn id="11" idx="6"/>
            <a:endCxn id="20" idx="0"/>
          </p:cNvCxnSpPr>
          <p:nvPr/>
        </p:nvCxnSpPr>
        <p:spPr>
          <a:xfrm>
            <a:off x="6056414" y="3389364"/>
            <a:ext cx="2420847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3"/>
          <p:cNvSpPr/>
          <p:nvPr/>
        </p:nvSpPr>
        <p:spPr>
          <a:xfrm>
            <a:off x="8195696" y="35819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6" name="Egyenes összekötő nyíllal 25"/>
          <p:cNvCxnSpPr/>
          <p:nvPr/>
        </p:nvCxnSpPr>
        <p:spPr>
          <a:xfrm flipH="1">
            <a:off x="8477262" y="4145128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3"/>
          <p:cNvSpPr/>
          <p:nvPr/>
        </p:nvSpPr>
        <p:spPr>
          <a:xfrm>
            <a:off x="8195696" y="433776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o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8" name="Egyenes összekötő nyíllal 27"/>
          <p:cNvCxnSpPr/>
          <p:nvPr/>
        </p:nvCxnSpPr>
        <p:spPr>
          <a:xfrm flipH="1">
            <a:off x="8477262" y="4900893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3"/>
          <p:cNvSpPr/>
          <p:nvPr/>
        </p:nvSpPr>
        <p:spPr>
          <a:xfrm>
            <a:off x="8195696" y="509352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v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0" name="Egyenes összekötő nyíllal 29"/>
          <p:cNvCxnSpPr/>
          <p:nvPr/>
        </p:nvCxnSpPr>
        <p:spPr>
          <a:xfrm flipH="1">
            <a:off x="8477262" y="5656657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"/>
          <p:cNvSpPr/>
          <p:nvPr/>
        </p:nvSpPr>
        <p:spPr>
          <a:xfrm>
            <a:off x="8195696" y="584929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Egyenes összekötő nyíllal 32"/>
          <p:cNvCxnSpPr>
            <a:stCxn id="11" idx="4"/>
            <a:endCxn id="34" idx="0"/>
          </p:cNvCxnSpPr>
          <p:nvPr/>
        </p:nvCxnSpPr>
        <p:spPr>
          <a:xfrm flipH="1">
            <a:off x="3788221" y="3670928"/>
            <a:ext cx="1986629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"/>
          <p:cNvSpPr/>
          <p:nvPr/>
        </p:nvSpPr>
        <p:spPr>
          <a:xfrm>
            <a:off x="3506656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5" name="Egyenes összekötő nyíllal 34"/>
          <p:cNvCxnSpPr>
            <a:stCxn id="11" idx="4"/>
            <a:endCxn id="36" idx="0"/>
          </p:cNvCxnSpPr>
          <p:nvPr/>
        </p:nvCxnSpPr>
        <p:spPr>
          <a:xfrm flipH="1">
            <a:off x="4781535" y="3670928"/>
            <a:ext cx="993315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"/>
          <p:cNvSpPr/>
          <p:nvPr/>
        </p:nvSpPr>
        <p:spPr>
          <a:xfrm>
            <a:off x="4499970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b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2" name="Szövegdoboz 31"/>
          <p:cNvSpPr txBox="1"/>
          <p:nvPr/>
        </p:nvSpPr>
        <p:spPr>
          <a:xfrm>
            <a:off x="6025072" y="543006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37" name="Szövegdoboz 36"/>
          <p:cNvSpPr txBox="1"/>
          <p:nvPr/>
        </p:nvSpPr>
        <p:spPr>
          <a:xfrm>
            <a:off x="3582553" y="354123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  <p:sp>
        <p:nvSpPr>
          <p:cNvPr id="38" name="Szövegdoboz 37"/>
          <p:cNvSpPr txBox="1"/>
          <p:nvPr/>
        </p:nvSpPr>
        <p:spPr>
          <a:xfrm>
            <a:off x="8758825" y="613085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3</a:t>
            </a:r>
            <a:endParaRPr lang="hu-HU" dirty="0"/>
          </a:p>
        </p:txBody>
      </p:sp>
      <p:sp>
        <p:nvSpPr>
          <p:cNvPr id="39" name="Szövegdoboz 38"/>
          <p:cNvSpPr txBox="1"/>
          <p:nvPr/>
        </p:nvSpPr>
        <p:spPr>
          <a:xfrm>
            <a:off x="3985625" y="45402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4</a:t>
            </a:r>
            <a:endParaRPr lang="hu-HU" dirty="0"/>
          </a:p>
        </p:txBody>
      </p:sp>
      <p:sp>
        <p:nvSpPr>
          <p:cNvPr id="40" name="Szövegdoboz 39"/>
          <p:cNvSpPr txBox="1"/>
          <p:nvPr/>
        </p:nvSpPr>
        <p:spPr>
          <a:xfrm>
            <a:off x="4906646" y="45402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5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626076" y="456393"/>
            <a:ext cx="1635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g</a:t>
            </a:r>
            <a:r>
              <a:rPr lang="hu-HU" dirty="0" err="1" smtClean="0"/>
              <a:t>et</a:t>
            </a:r>
            <a:r>
              <a:rPr lang="hu-HU" dirty="0" smtClean="0"/>
              <a:t>(„</a:t>
            </a:r>
            <a:r>
              <a:rPr lang="hu-HU" dirty="0" err="1" smtClean="0"/>
              <a:t>apple</a:t>
            </a:r>
            <a:r>
              <a:rPr lang="hu-HU" dirty="0" smtClean="0"/>
              <a:t>”)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76240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3"/>
          <p:cNvSpPr/>
          <p:nvPr/>
        </p:nvSpPr>
        <p:spPr>
          <a:xfrm>
            <a:off x="5493286" y="262596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74850" y="82572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93285" y="1210997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74850" y="177412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93285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74850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93285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74849" y="3670928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93284" y="4056200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74849" y="4619329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93284" y="5004601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2" name="Egyenes összekötő nyíllal 21"/>
          <p:cNvCxnSpPr>
            <a:endCxn id="23" idx="0"/>
          </p:cNvCxnSpPr>
          <p:nvPr/>
        </p:nvCxnSpPr>
        <p:spPr>
          <a:xfrm flipH="1">
            <a:off x="3354002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3"/>
          <p:cNvSpPr/>
          <p:nvPr/>
        </p:nvSpPr>
        <p:spPr>
          <a:xfrm>
            <a:off x="3072437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4" name="Egyenes összekötő nyíllal 23"/>
          <p:cNvCxnSpPr>
            <a:endCxn id="25" idx="0"/>
          </p:cNvCxnSpPr>
          <p:nvPr/>
        </p:nvCxnSpPr>
        <p:spPr>
          <a:xfrm flipH="1">
            <a:off x="3354002" y="1774126"/>
            <a:ext cx="2420848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3"/>
          <p:cNvSpPr/>
          <p:nvPr/>
        </p:nvSpPr>
        <p:spPr>
          <a:xfrm>
            <a:off x="3072437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i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Egyenes összekötő nyíllal 18"/>
          <p:cNvCxnSpPr>
            <a:stCxn id="11" idx="6"/>
            <a:endCxn id="20" idx="0"/>
          </p:cNvCxnSpPr>
          <p:nvPr/>
        </p:nvCxnSpPr>
        <p:spPr>
          <a:xfrm>
            <a:off x="6056414" y="3389364"/>
            <a:ext cx="2420847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3"/>
          <p:cNvSpPr/>
          <p:nvPr/>
        </p:nvSpPr>
        <p:spPr>
          <a:xfrm>
            <a:off x="8195696" y="35819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6" name="Egyenes összekötő nyíllal 25"/>
          <p:cNvCxnSpPr/>
          <p:nvPr/>
        </p:nvCxnSpPr>
        <p:spPr>
          <a:xfrm flipH="1">
            <a:off x="8477262" y="4145128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3"/>
          <p:cNvSpPr/>
          <p:nvPr/>
        </p:nvSpPr>
        <p:spPr>
          <a:xfrm>
            <a:off x="8195696" y="433776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o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8" name="Egyenes összekötő nyíllal 27"/>
          <p:cNvCxnSpPr/>
          <p:nvPr/>
        </p:nvCxnSpPr>
        <p:spPr>
          <a:xfrm flipH="1">
            <a:off x="8477262" y="4900893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3"/>
          <p:cNvSpPr/>
          <p:nvPr/>
        </p:nvSpPr>
        <p:spPr>
          <a:xfrm>
            <a:off x="8195696" y="509352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v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0" name="Egyenes összekötő nyíllal 29"/>
          <p:cNvCxnSpPr/>
          <p:nvPr/>
        </p:nvCxnSpPr>
        <p:spPr>
          <a:xfrm flipH="1">
            <a:off x="8477262" y="5656657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"/>
          <p:cNvSpPr/>
          <p:nvPr/>
        </p:nvSpPr>
        <p:spPr>
          <a:xfrm>
            <a:off x="8195696" y="584929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Egyenes összekötő nyíllal 32"/>
          <p:cNvCxnSpPr>
            <a:stCxn id="11" idx="4"/>
            <a:endCxn id="34" idx="0"/>
          </p:cNvCxnSpPr>
          <p:nvPr/>
        </p:nvCxnSpPr>
        <p:spPr>
          <a:xfrm flipH="1">
            <a:off x="3788221" y="3670928"/>
            <a:ext cx="1986629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"/>
          <p:cNvSpPr/>
          <p:nvPr/>
        </p:nvSpPr>
        <p:spPr>
          <a:xfrm>
            <a:off x="3506656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5" name="Egyenes összekötő nyíllal 34"/>
          <p:cNvCxnSpPr>
            <a:stCxn id="11" idx="4"/>
            <a:endCxn id="36" idx="0"/>
          </p:cNvCxnSpPr>
          <p:nvPr/>
        </p:nvCxnSpPr>
        <p:spPr>
          <a:xfrm flipH="1">
            <a:off x="4781535" y="3670928"/>
            <a:ext cx="993315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"/>
          <p:cNvSpPr/>
          <p:nvPr/>
        </p:nvSpPr>
        <p:spPr>
          <a:xfrm>
            <a:off x="4499970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b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2" name="Szövegdoboz 31"/>
          <p:cNvSpPr txBox="1"/>
          <p:nvPr/>
        </p:nvSpPr>
        <p:spPr>
          <a:xfrm>
            <a:off x="6025072" y="543006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37" name="Szövegdoboz 36"/>
          <p:cNvSpPr txBox="1"/>
          <p:nvPr/>
        </p:nvSpPr>
        <p:spPr>
          <a:xfrm>
            <a:off x="3582553" y="354123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  <p:sp>
        <p:nvSpPr>
          <p:cNvPr id="38" name="Szövegdoboz 37"/>
          <p:cNvSpPr txBox="1"/>
          <p:nvPr/>
        </p:nvSpPr>
        <p:spPr>
          <a:xfrm>
            <a:off x="8758825" y="613085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3</a:t>
            </a:r>
            <a:endParaRPr lang="hu-HU" dirty="0"/>
          </a:p>
        </p:txBody>
      </p:sp>
      <p:sp>
        <p:nvSpPr>
          <p:cNvPr id="39" name="Szövegdoboz 38"/>
          <p:cNvSpPr txBox="1"/>
          <p:nvPr/>
        </p:nvSpPr>
        <p:spPr>
          <a:xfrm>
            <a:off x="3985625" y="45402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4</a:t>
            </a:r>
            <a:endParaRPr lang="hu-HU" dirty="0"/>
          </a:p>
        </p:txBody>
      </p:sp>
      <p:sp>
        <p:nvSpPr>
          <p:cNvPr id="40" name="Szövegdoboz 39"/>
          <p:cNvSpPr txBox="1"/>
          <p:nvPr/>
        </p:nvSpPr>
        <p:spPr>
          <a:xfrm>
            <a:off x="4906646" y="45402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5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626076" y="456393"/>
            <a:ext cx="1635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g</a:t>
            </a:r>
            <a:r>
              <a:rPr lang="hu-HU" dirty="0" err="1" smtClean="0"/>
              <a:t>et</a:t>
            </a:r>
            <a:r>
              <a:rPr lang="hu-HU" dirty="0" smtClean="0"/>
              <a:t>(„</a:t>
            </a:r>
            <a:r>
              <a:rPr lang="hu-HU" b="1" dirty="0" err="1" smtClean="0">
                <a:solidFill>
                  <a:srgbClr val="FF0000"/>
                </a:solidFill>
              </a:rPr>
              <a:t>a</a:t>
            </a:r>
            <a:r>
              <a:rPr lang="hu-HU" dirty="0" err="1" smtClean="0"/>
              <a:t>pple</a:t>
            </a:r>
            <a:r>
              <a:rPr lang="hu-HU" dirty="0" smtClean="0"/>
              <a:t>”)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060395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3"/>
          <p:cNvSpPr/>
          <p:nvPr/>
        </p:nvSpPr>
        <p:spPr>
          <a:xfrm>
            <a:off x="5493286" y="262596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74850" y="82572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93285" y="1210997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74850" y="177412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93285" y="2159398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74850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93285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74849" y="3670928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93284" y="4056200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74849" y="4619329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93284" y="5004601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2" name="Egyenes összekötő nyíllal 21"/>
          <p:cNvCxnSpPr>
            <a:endCxn id="23" idx="0"/>
          </p:cNvCxnSpPr>
          <p:nvPr/>
        </p:nvCxnSpPr>
        <p:spPr>
          <a:xfrm flipH="1">
            <a:off x="3354002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3"/>
          <p:cNvSpPr/>
          <p:nvPr/>
        </p:nvSpPr>
        <p:spPr>
          <a:xfrm>
            <a:off x="3072437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4" name="Egyenes összekötő nyíllal 23"/>
          <p:cNvCxnSpPr>
            <a:endCxn id="25" idx="0"/>
          </p:cNvCxnSpPr>
          <p:nvPr/>
        </p:nvCxnSpPr>
        <p:spPr>
          <a:xfrm flipH="1">
            <a:off x="3354002" y="1774126"/>
            <a:ext cx="2420848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3"/>
          <p:cNvSpPr/>
          <p:nvPr/>
        </p:nvSpPr>
        <p:spPr>
          <a:xfrm>
            <a:off x="3072437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i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Egyenes összekötő nyíllal 18"/>
          <p:cNvCxnSpPr>
            <a:stCxn id="11" idx="6"/>
            <a:endCxn id="20" idx="0"/>
          </p:cNvCxnSpPr>
          <p:nvPr/>
        </p:nvCxnSpPr>
        <p:spPr>
          <a:xfrm>
            <a:off x="6056414" y="3389364"/>
            <a:ext cx="2420847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3"/>
          <p:cNvSpPr/>
          <p:nvPr/>
        </p:nvSpPr>
        <p:spPr>
          <a:xfrm>
            <a:off x="8195696" y="35819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6" name="Egyenes összekötő nyíllal 25"/>
          <p:cNvCxnSpPr/>
          <p:nvPr/>
        </p:nvCxnSpPr>
        <p:spPr>
          <a:xfrm flipH="1">
            <a:off x="8477262" y="4145128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3"/>
          <p:cNvSpPr/>
          <p:nvPr/>
        </p:nvSpPr>
        <p:spPr>
          <a:xfrm>
            <a:off x="8195696" y="433776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o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8" name="Egyenes összekötő nyíllal 27"/>
          <p:cNvCxnSpPr/>
          <p:nvPr/>
        </p:nvCxnSpPr>
        <p:spPr>
          <a:xfrm flipH="1">
            <a:off x="8477262" y="4900893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3"/>
          <p:cNvSpPr/>
          <p:nvPr/>
        </p:nvSpPr>
        <p:spPr>
          <a:xfrm>
            <a:off x="8195696" y="509352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v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0" name="Egyenes összekötő nyíllal 29"/>
          <p:cNvCxnSpPr/>
          <p:nvPr/>
        </p:nvCxnSpPr>
        <p:spPr>
          <a:xfrm flipH="1">
            <a:off x="8477262" y="5656657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"/>
          <p:cNvSpPr/>
          <p:nvPr/>
        </p:nvSpPr>
        <p:spPr>
          <a:xfrm>
            <a:off x="8195696" y="584929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Egyenes összekötő nyíllal 32"/>
          <p:cNvCxnSpPr>
            <a:stCxn id="11" idx="4"/>
            <a:endCxn id="34" idx="0"/>
          </p:cNvCxnSpPr>
          <p:nvPr/>
        </p:nvCxnSpPr>
        <p:spPr>
          <a:xfrm flipH="1">
            <a:off x="3788221" y="3670928"/>
            <a:ext cx="1986629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"/>
          <p:cNvSpPr/>
          <p:nvPr/>
        </p:nvSpPr>
        <p:spPr>
          <a:xfrm>
            <a:off x="3506656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5" name="Egyenes összekötő nyíllal 34"/>
          <p:cNvCxnSpPr>
            <a:stCxn id="11" idx="4"/>
            <a:endCxn id="36" idx="0"/>
          </p:cNvCxnSpPr>
          <p:nvPr/>
        </p:nvCxnSpPr>
        <p:spPr>
          <a:xfrm flipH="1">
            <a:off x="4781535" y="3670928"/>
            <a:ext cx="993315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"/>
          <p:cNvSpPr/>
          <p:nvPr/>
        </p:nvSpPr>
        <p:spPr>
          <a:xfrm>
            <a:off x="4499970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b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2" name="Szövegdoboz 31"/>
          <p:cNvSpPr txBox="1"/>
          <p:nvPr/>
        </p:nvSpPr>
        <p:spPr>
          <a:xfrm>
            <a:off x="6025072" y="543006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37" name="Szövegdoboz 36"/>
          <p:cNvSpPr txBox="1"/>
          <p:nvPr/>
        </p:nvSpPr>
        <p:spPr>
          <a:xfrm>
            <a:off x="3582553" y="354123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  <p:sp>
        <p:nvSpPr>
          <p:cNvPr id="38" name="Szövegdoboz 37"/>
          <p:cNvSpPr txBox="1"/>
          <p:nvPr/>
        </p:nvSpPr>
        <p:spPr>
          <a:xfrm>
            <a:off x="8758825" y="613085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3</a:t>
            </a:r>
            <a:endParaRPr lang="hu-HU" dirty="0"/>
          </a:p>
        </p:txBody>
      </p:sp>
      <p:sp>
        <p:nvSpPr>
          <p:cNvPr id="39" name="Szövegdoboz 38"/>
          <p:cNvSpPr txBox="1"/>
          <p:nvPr/>
        </p:nvSpPr>
        <p:spPr>
          <a:xfrm>
            <a:off x="3985625" y="45402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4</a:t>
            </a:r>
            <a:endParaRPr lang="hu-HU" dirty="0"/>
          </a:p>
        </p:txBody>
      </p:sp>
      <p:sp>
        <p:nvSpPr>
          <p:cNvPr id="40" name="Szövegdoboz 39"/>
          <p:cNvSpPr txBox="1"/>
          <p:nvPr/>
        </p:nvSpPr>
        <p:spPr>
          <a:xfrm>
            <a:off x="4906646" y="45402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5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626076" y="456393"/>
            <a:ext cx="1635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g</a:t>
            </a:r>
            <a:r>
              <a:rPr lang="hu-HU" dirty="0" err="1" smtClean="0"/>
              <a:t>et</a:t>
            </a:r>
            <a:r>
              <a:rPr lang="hu-HU" dirty="0" smtClean="0"/>
              <a:t>(„</a:t>
            </a:r>
            <a:r>
              <a:rPr lang="hu-HU" b="1" dirty="0" err="1" smtClean="0">
                <a:solidFill>
                  <a:srgbClr val="FF0000"/>
                </a:solidFill>
              </a:rPr>
              <a:t>ap</a:t>
            </a:r>
            <a:r>
              <a:rPr lang="hu-HU" dirty="0" err="1" smtClean="0"/>
              <a:t>ple</a:t>
            </a:r>
            <a:r>
              <a:rPr lang="hu-HU" dirty="0" smtClean="0"/>
              <a:t>”)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99403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3"/>
          <p:cNvSpPr/>
          <p:nvPr/>
        </p:nvSpPr>
        <p:spPr>
          <a:xfrm>
            <a:off x="5493286" y="262596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74850" y="82572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93285" y="1210997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74850" y="177412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93285" y="2159398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74850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93285" y="3107799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74849" y="3670928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93284" y="4056200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74849" y="4619329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93284" y="5004601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2" name="Egyenes összekötő nyíllal 21"/>
          <p:cNvCxnSpPr>
            <a:endCxn id="23" idx="0"/>
          </p:cNvCxnSpPr>
          <p:nvPr/>
        </p:nvCxnSpPr>
        <p:spPr>
          <a:xfrm flipH="1">
            <a:off x="3354002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3"/>
          <p:cNvSpPr/>
          <p:nvPr/>
        </p:nvSpPr>
        <p:spPr>
          <a:xfrm>
            <a:off x="3072437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4" name="Egyenes összekötő nyíllal 23"/>
          <p:cNvCxnSpPr>
            <a:endCxn id="25" idx="0"/>
          </p:cNvCxnSpPr>
          <p:nvPr/>
        </p:nvCxnSpPr>
        <p:spPr>
          <a:xfrm flipH="1">
            <a:off x="3354002" y="1774126"/>
            <a:ext cx="2420848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3"/>
          <p:cNvSpPr/>
          <p:nvPr/>
        </p:nvSpPr>
        <p:spPr>
          <a:xfrm>
            <a:off x="3072437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i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Egyenes összekötő nyíllal 18"/>
          <p:cNvCxnSpPr>
            <a:stCxn id="11" idx="6"/>
            <a:endCxn id="20" idx="0"/>
          </p:cNvCxnSpPr>
          <p:nvPr/>
        </p:nvCxnSpPr>
        <p:spPr>
          <a:xfrm>
            <a:off x="6056414" y="3389364"/>
            <a:ext cx="2420847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3"/>
          <p:cNvSpPr/>
          <p:nvPr/>
        </p:nvSpPr>
        <p:spPr>
          <a:xfrm>
            <a:off x="8195696" y="35819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6" name="Egyenes összekötő nyíllal 25"/>
          <p:cNvCxnSpPr/>
          <p:nvPr/>
        </p:nvCxnSpPr>
        <p:spPr>
          <a:xfrm flipH="1">
            <a:off x="8477262" y="4145128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3"/>
          <p:cNvSpPr/>
          <p:nvPr/>
        </p:nvSpPr>
        <p:spPr>
          <a:xfrm>
            <a:off x="8195696" y="433776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o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8" name="Egyenes összekötő nyíllal 27"/>
          <p:cNvCxnSpPr/>
          <p:nvPr/>
        </p:nvCxnSpPr>
        <p:spPr>
          <a:xfrm flipH="1">
            <a:off x="8477262" y="4900893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3"/>
          <p:cNvSpPr/>
          <p:nvPr/>
        </p:nvSpPr>
        <p:spPr>
          <a:xfrm>
            <a:off x="8195696" y="509352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v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0" name="Egyenes összekötő nyíllal 29"/>
          <p:cNvCxnSpPr/>
          <p:nvPr/>
        </p:nvCxnSpPr>
        <p:spPr>
          <a:xfrm flipH="1">
            <a:off x="8477262" y="5656657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"/>
          <p:cNvSpPr/>
          <p:nvPr/>
        </p:nvSpPr>
        <p:spPr>
          <a:xfrm>
            <a:off x="8195696" y="584929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Egyenes összekötő nyíllal 32"/>
          <p:cNvCxnSpPr>
            <a:stCxn id="11" idx="4"/>
            <a:endCxn id="34" idx="0"/>
          </p:cNvCxnSpPr>
          <p:nvPr/>
        </p:nvCxnSpPr>
        <p:spPr>
          <a:xfrm flipH="1">
            <a:off x="3788221" y="3670928"/>
            <a:ext cx="1986629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"/>
          <p:cNvSpPr/>
          <p:nvPr/>
        </p:nvSpPr>
        <p:spPr>
          <a:xfrm>
            <a:off x="3506656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5" name="Egyenes összekötő nyíllal 34"/>
          <p:cNvCxnSpPr>
            <a:stCxn id="11" idx="4"/>
            <a:endCxn id="36" idx="0"/>
          </p:cNvCxnSpPr>
          <p:nvPr/>
        </p:nvCxnSpPr>
        <p:spPr>
          <a:xfrm flipH="1">
            <a:off x="4781535" y="3670928"/>
            <a:ext cx="993315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"/>
          <p:cNvSpPr/>
          <p:nvPr/>
        </p:nvSpPr>
        <p:spPr>
          <a:xfrm>
            <a:off x="4499970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b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2" name="Szövegdoboz 31"/>
          <p:cNvSpPr txBox="1"/>
          <p:nvPr/>
        </p:nvSpPr>
        <p:spPr>
          <a:xfrm>
            <a:off x="6025072" y="543006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37" name="Szövegdoboz 36"/>
          <p:cNvSpPr txBox="1"/>
          <p:nvPr/>
        </p:nvSpPr>
        <p:spPr>
          <a:xfrm>
            <a:off x="3582553" y="354123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  <p:sp>
        <p:nvSpPr>
          <p:cNvPr id="38" name="Szövegdoboz 37"/>
          <p:cNvSpPr txBox="1"/>
          <p:nvPr/>
        </p:nvSpPr>
        <p:spPr>
          <a:xfrm>
            <a:off x="8758825" y="613085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3</a:t>
            </a:r>
            <a:endParaRPr lang="hu-HU" dirty="0"/>
          </a:p>
        </p:txBody>
      </p:sp>
      <p:sp>
        <p:nvSpPr>
          <p:cNvPr id="39" name="Szövegdoboz 38"/>
          <p:cNvSpPr txBox="1"/>
          <p:nvPr/>
        </p:nvSpPr>
        <p:spPr>
          <a:xfrm>
            <a:off x="3985625" y="45402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4</a:t>
            </a:r>
            <a:endParaRPr lang="hu-HU" dirty="0"/>
          </a:p>
        </p:txBody>
      </p:sp>
      <p:sp>
        <p:nvSpPr>
          <p:cNvPr id="40" name="Szövegdoboz 39"/>
          <p:cNvSpPr txBox="1"/>
          <p:nvPr/>
        </p:nvSpPr>
        <p:spPr>
          <a:xfrm>
            <a:off x="4906646" y="45402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5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626076" y="456393"/>
            <a:ext cx="1635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g</a:t>
            </a:r>
            <a:r>
              <a:rPr lang="hu-HU" dirty="0" err="1" smtClean="0"/>
              <a:t>et</a:t>
            </a:r>
            <a:r>
              <a:rPr lang="hu-HU" dirty="0" smtClean="0"/>
              <a:t>(„</a:t>
            </a:r>
            <a:r>
              <a:rPr lang="hu-HU" b="1" dirty="0" err="1" smtClean="0">
                <a:solidFill>
                  <a:srgbClr val="FF0000"/>
                </a:solidFill>
              </a:rPr>
              <a:t>app</a:t>
            </a:r>
            <a:r>
              <a:rPr lang="hu-HU" dirty="0" err="1" smtClean="0"/>
              <a:t>le</a:t>
            </a:r>
            <a:r>
              <a:rPr lang="hu-HU" dirty="0" smtClean="0"/>
              <a:t>”)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2407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729" y="321971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err="1" smtClean="0"/>
              <a:t>Insertion</a:t>
            </a:r>
            <a:endParaRPr lang="hu-HU" b="1" u="sng" dirty="0"/>
          </a:p>
        </p:txBody>
      </p:sp>
      <p:sp>
        <p:nvSpPr>
          <p:cNvPr id="4" name="Szövegdoboz 3"/>
          <p:cNvSpPr txBox="1"/>
          <p:nvPr/>
        </p:nvSpPr>
        <p:spPr>
          <a:xfrm>
            <a:off x="1900052" y="321971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i</a:t>
            </a:r>
            <a:r>
              <a:rPr lang="hu-HU" dirty="0" err="1" smtClean="0"/>
              <a:t>nsert</a:t>
            </a:r>
            <a:r>
              <a:rPr lang="hu-HU" dirty="0" smtClean="0"/>
              <a:t>(„</a:t>
            </a:r>
            <a:r>
              <a:rPr lang="hu-HU" dirty="0" err="1" smtClean="0">
                <a:solidFill>
                  <a:schemeClr val="tx2"/>
                </a:solidFill>
              </a:rPr>
              <a:t>ap</a:t>
            </a:r>
            <a:r>
              <a:rPr lang="hu-HU" dirty="0" err="1" smtClean="0"/>
              <a:t>ple</a:t>
            </a:r>
            <a:r>
              <a:rPr lang="hu-HU" dirty="0" smtClean="0"/>
              <a:t>”)</a:t>
            </a:r>
            <a:endParaRPr lang="hu-HU" dirty="0"/>
          </a:p>
        </p:txBody>
      </p:sp>
      <p:sp>
        <p:nvSpPr>
          <p:cNvPr id="5" name="Oval 3"/>
          <p:cNvSpPr/>
          <p:nvPr/>
        </p:nvSpPr>
        <p:spPr>
          <a:xfrm>
            <a:off x="5469536" y="69130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89225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3"/>
          <p:cNvSpPr/>
          <p:nvPr/>
        </p:nvSpPr>
        <p:spPr>
          <a:xfrm>
            <a:off x="5493286" y="262596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74850" y="82572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93285" y="1210997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74850" y="177412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93285" y="2159398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74850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93285" y="3107799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74849" y="3670928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93284" y="4056200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74849" y="4619329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93284" y="5004601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2" name="Egyenes összekötő nyíllal 21"/>
          <p:cNvCxnSpPr>
            <a:endCxn id="23" idx="0"/>
          </p:cNvCxnSpPr>
          <p:nvPr/>
        </p:nvCxnSpPr>
        <p:spPr>
          <a:xfrm flipH="1">
            <a:off x="3354002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3"/>
          <p:cNvSpPr/>
          <p:nvPr/>
        </p:nvSpPr>
        <p:spPr>
          <a:xfrm>
            <a:off x="3072437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4" name="Egyenes összekötő nyíllal 23"/>
          <p:cNvCxnSpPr>
            <a:endCxn id="25" idx="0"/>
          </p:cNvCxnSpPr>
          <p:nvPr/>
        </p:nvCxnSpPr>
        <p:spPr>
          <a:xfrm flipH="1">
            <a:off x="3354002" y="1774126"/>
            <a:ext cx="2420848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3"/>
          <p:cNvSpPr/>
          <p:nvPr/>
        </p:nvSpPr>
        <p:spPr>
          <a:xfrm>
            <a:off x="3072437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i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Egyenes összekötő nyíllal 18"/>
          <p:cNvCxnSpPr>
            <a:stCxn id="11" idx="6"/>
            <a:endCxn id="20" idx="0"/>
          </p:cNvCxnSpPr>
          <p:nvPr/>
        </p:nvCxnSpPr>
        <p:spPr>
          <a:xfrm>
            <a:off x="6056414" y="3389364"/>
            <a:ext cx="2420847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3"/>
          <p:cNvSpPr/>
          <p:nvPr/>
        </p:nvSpPr>
        <p:spPr>
          <a:xfrm>
            <a:off x="8195696" y="35819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6" name="Egyenes összekötő nyíllal 25"/>
          <p:cNvCxnSpPr/>
          <p:nvPr/>
        </p:nvCxnSpPr>
        <p:spPr>
          <a:xfrm flipH="1">
            <a:off x="8477262" y="4145128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3"/>
          <p:cNvSpPr/>
          <p:nvPr/>
        </p:nvSpPr>
        <p:spPr>
          <a:xfrm>
            <a:off x="8195696" y="433776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o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8" name="Egyenes összekötő nyíllal 27"/>
          <p:cNvCxnSpPr/>
          <p:nvPr/>
        </p:nvCxnSpPr>
        <p:spPr>
          <a:xfrm flipH="1">
            <a:off x="8477262" y="4900893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3"/>
          <p:cNvSpPr/>
          <p:nvPr/>
        </p:nvSpPr>
        <p:spPr>
          <a:xfrm>
            <a:off x="8195696" y="509352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v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0" name="Egyenes összekötő nyíllal 29"/>
          <p:cNvCxnSpPr/>
          <p:nvPr/>
        </p:nvCxnSpPr>
        <p:spPr>
          <a:xfrm flipH="1">
            <a:off x="8477262" y="5656657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"/>
          <p:cNvSpPr/>
          <p:nvPr/>
        </p:nvSpPr>
        <p:spPr>
          <a:xfrm>
            <a:off x="8195696" y="584929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Egyenes összekötő nyíllal 32"/>
          <p:cNvCxnSpPr>
            <a:stCxn id="11" idx="4"/>
            <a:endCxn id="34" idx="0"/>
          </p:cNvCxnSpPr>
          <p:nvPr/>
        </p:nvCxnSpPr>
        <p:spPr>
          <a:xfrm flipH="1">
            <a:off x="3788221" y="3670928"/>
            <a:ext cx="1986629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"/>
          <p:cNvSpPr/>
          <p:nvPr/>
        </p:nvSpPr>
        <p:spPr>
          <a:xfrm>
            <a:off x="3506656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5" name="Egyenes összekötő nyíllal 34"/>
          <p:cNvCxnSpPr>
            <a:stCxn id="11" idx="4"/>
            <a:endCxn id="36" idx="0"/>
          </p:cNvCxnSpPr>
          <p:nvPr/>
        </p:nvCxnSpPr>
        <p:spPr>
          <a:xfrm flipH="1">
            <a:off x="4781535" y="3670928"/>
            <a:ext cx="993315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"/>
          <p:cNvSpPr/>
          <p:nvPr/>
        </p:nvSpPr>
        <p:spPr>
          <a:xfrm>
            <a:off x="4499970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b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2" name="Szövegdoboz 31"/>
          <p:cNvSpPr txBox="1"/>
          <p:nvPr/>
        </p:nvSpPr>
        <p:spPr>
          <a:xfrm>
            <a:off x="6025072" y="543006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37" name="Szövegdoboz 36"/>
          <p:cNvSpPr txBox="1"/>
          <p:nvPr/>
        </p:nvSpPr>
        <p:spPr>
          <a:xfrm>
            <a:off x="3582553" y="354123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  <p:sp>
        <p:nvSpPr>
          <p:cNvPr id="38" name="Szövegdoboz 37"/>
          <p:cNvSpPr txBox="1"/>
          <p:nvPr/>
        </p:nvSpPr>
        <p:spPr>
          <a:xfrm>
            <a:off x="8758825" y="613085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3</a:t>
            </a:r>
            <a:endParaRPr lang="hu-HU" dirty="0"/>
          </a:p>
        </p:txBody>
      </p:sp>
      <p:sp>
        <p:nvSpPr>
          <p:cNvPr id="39" name="Szövegdoboz 38"/>
          <p:cNvSpPr txBox="1"/>
          <p:nvPr/>
        </p:nvSpPr>
        <p:spPr>
          <a:xfrm>
            <a:off x="3985625" y="45402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4</a:t>
            </a:r>
            <a:endParaRPr lang="hu-HU" dirty="0"/>
          </a:p>
        </p:txBody>
      </p:sp>
      <p:sp>
        <p:nvSpPr>
          <p:cNvPr id="40" name="Szövegdoboz 39"/>
          <p:cNvSpPr txBox="1"/>
          <p:nvPr/>
        </p:nvSpPr>
        <p:spPr>
          <a:xfrm>
            <a:off x="4906646" y="45402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5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626076" y="456393"/>
            <a:ext cx="1635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g</a:t>
            </a:r>
            <a:r>
              <a:rPr lang="hu-HU" dirty="0" err="1" smtClean="0"/>
              <a:t>et</a:t>
            </a:r>
            <a:r>
              <a:rPr lang="hu-HU" dirty="0" smtClean="0"/>
              <a:t>(„</a:t>
            </a:r>
            <a:r>
              <a:rPr lang="hu-HU" b="1" dirty="0" err="1" smtClean="0">
                <a:solidFill>
                  <a:srgbClr val="FF0000"/>
                </a:solidFill>
              </a:rPr>
              <a:t>appl</a:t>
            </a:r>
            <a:r>
              <a:rPr lang="hu-HU" dirty="0" err="1" smtClean="0"/>
              <a:t>e</a:t>
            </a:r>
            <a:r>
              <a:rPr lang="hu-HU" dirty="0" smtClean="0"/>
              <a:t>”)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11395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3"/>
          <p:cNvSpPr/>
          <p:nvPr/>
        </p:nvSpPr>
        <p:spPr>
          <a:xfrm>
            <a:off x="5493286" y="262596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74850" y="82572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93285" y="1210997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74850" y="177412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93285" y="2159398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74850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93285" y="3107799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74849" y="3670928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93284" y="4056200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74849" y="4619329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93284" y="5004601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2" name="Egyenes összekötő nyíllal 21"/>
          <p:cNvCxnSpPr>
            <a:endCxn id="23" idx="0"/>
          </p:cNvCxnSpPr>
          <p:nvPr/>
        </p:nvCxnSpPr>
        <p:spPr>
          <a:xfrm flipH="1">
            <a:off x="3354002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3"/>
          <p:cNvSpPr/>
          <p:nvPr/>
        </p:nvSpPr>
        <p:spPr>
          <a:xfrm>
            <a:off x="3072437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4" name="Egyenes összekötő nyíllal 23"/>
          <p:cNvCxnSpPr>
            <a:endCxn id="25" idx="0"/>
          </p:cNvCxnSpPr>
          <p:nvPr/>
        </p:nvCxnSpPr>
        <p:spPr>
          <a:xfrm flipH="1">
            <a:off x="3354002" y="1774126"/>
            <a:ext cx="2420848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3"/>
          <p:cNvSpPr/>
          <p:nvPr/>
        </p:nvSpPr>
        <p:spPr>
          <a:xfrm>
            <a:off x="3072437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i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Egyenes összekötő nyíllal 18"/>
          <p:cNvCxnSpPr>
            <a:stCxn id="11" idx="6"/>
            <a:endCxn id="20" idx="0"/>
          </p:cNvCxnSpPr>
          <p:nvPr/>
        </p:nvCxnSpPr>
        <p:spPr>
          <a:xfrm>
            <a:off x="6056414" y="3389364"/>
            <a:ext cx="2420847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3"/>
          <p:cNvSpPr/>
          <p:nvPr/>
        </p:nvSpPr>
        <p:spPr>
          <a:xfrm>
            <a:off x="8195696" y="35819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6" name="Egyenes összekötő nyíllal 25"/>
          <p:cNvCxnSpPr/>
          <p:nvPr/>
        </p:nvCxnSpPr>
        <p:spPr>
          <a:xfrm flipH="1">
            <a:off x="8477262" y="4145128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3"/>
          <p:cNvSpPr/>
          <p:nvPr/>
        </p:nvSpPr>
        <p:spPr>
          <a:xfrm>
            <a:off x="8195696" y="433776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o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8" name="Egyenes összekötő nyíllal 27"/>
          <p:cNvCxnSpPr/>
          <p:nvPr/>
        </p:nvCxnSpPr>
        <p:spPr>
          <a:xfrm flipH="1">
            <a:off x="8477262" y="4900893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3"/>
          <p:cNvSpPr/>
          <p:nvPr/>
        </p:nvSpPr>
        <p:spPr>
          <a:xfrm>
            <a:off x="8195696" y="509352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v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0" name="Egyenes összekötő nyíllal 29"/>
          <p:cNvCxnSpPr/>
          <p:nvPr/>
        </p:nvCxnSpPr>
        <p:spPr>
          <a:xfrm flipH="1">
            <a:off x="8477262" y="5656657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"/>
          <p:cNvSpPr/>
          <p:nvPr/>
        </p:nvSpPr>
        <p:spPr>
          <a:xfrm>
            <a:off x="8195696" y="584929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Egyenes összekötő nyíllal 32"/>
          <p:cNvCxnSpPr>
            <a:stCxn id="11" idx="4"/>
            <a:endCxn id="34" idx="0"/>
          </p:cNvCxnSpPr>
          <p:nvPr/>
        </p:nvCxnSpPr>
        <p:spPr>
          <a:xfrm flipH="1">
            <a:off x="3788221" y="3670928"/>
            <a:ext cx="1986629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"/>
          <p:cNvSpPr/>
          <p:nvPr/>
        </p:nvSpPr>
        <p:spPr>
          <a:xfrm>
            <a:off x="3506656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5" name="Egyenes összekötő nyíllal 34"/>
          <p:cNvCxnSpPr>
            <a:stCxn id="11" idx="4"/>
            <a:endCxn id="36" idx="0"/>
          </p:cNvCxnSpPr>
          <p:nvPr/>
        </p:nvCxnSpPr>
        <p:spPr>
          <a:xfrm flipH="1">
            <a:off x="4781535" y="3670928"/>
            <a:ext cx="993315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"/>
          <p:cNvSpPr/>
          <p:nvPr/>
        </p:nvSpPr>
        <p:spPr>
          <a:xfrm>
            <a:off x="4499970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b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2" name="Szövegdoboz 31"/>
          <p:cNvSpPr txBox="1"/>
          <p:nvPr/>
        </p:nvSpPr>
        <p:spPr>
          <a:xfrm>
            <a:off x="6025072" y="543006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37" name="Szövegdoboz 36"/>
          <p:cNvSpPr txBox="1"/>
          <p:nvPr/>
        </p:nvSpPr>
        <p:spPr>
          <a:xfrm>
            <a:off x="3582553" y="354123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  <p:sp>
        <p:nvSpPr>
          <p:cNvPr id="38" name="Szövegdoboz 37"/>
          <p:cNvSpPr txBox="1"/>
          <p:nvPr/>
        </p:nvSpPr>
        <p:spPr>
          <a:xfrm>
            <a:off x="8758825" y="613085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3</a:t>
            </a:r>
            <a:endParaRPr lang="hu-HU" dirty="0"/>
          </a:p>
        </p:txBody>
      </p:sp>
      <p:sp>
        <p:nvSpPr>
          <p:cNvPr id="39" name="Szövegdoboz 38"/>
          <p:cNvSpPr txBox="1"/>
          <p:nvPr/>
        </p:nvSpPr>
        <p:spPr>
          <a:xfrm>
            <a:off x="3985625" y="45402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4</a:t>
            </a:r>
            <a:endParaRPr lang="hu-HU" dirty="0"/>
          </a:p>
        </p:txBody>
      </p:sp>
      <p:sp>
        <p:nvSpPr>
          <p:cNvPr id="40" name="Szövegdoboz 39"/>
          <p:cNvSpPr txBox="1"/>
          <p:nvPr/>
        </p:nvSpPr>
        <p:spPr>
          <a:xfrm>
            <a:off x="4906646" y="45402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5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626076" y="456393"/>
            <a:ext cx="1635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g</a:t>
            </a:r>
            <a:r>
              <a:rPr lang="hu-HU" dirty="0" err="1" smtClean="0"/>
              <a:t>et</a:t>
            </a:r>
            <a:r>
              <a:rPr lang="hu-HU" dirty="0" smtClean="0"/>
              <a:t>(„</a:t>
            </a:r>
            <a:r>
              <a:rPr lang="hu-HU" b="1" dirty="0" err="1" smtClean="0">
                <a:solidFill>
                  <a:srgbClr val="FF0000"/>
                </a:solidFill>
              </a:rPr>
              <a:t>apple</a:t>
            </a:r>
            <a:r>
              <a:rPr lang="hu-HU" dirty="0" smtClean="0"/>
              <a:t>”)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83298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3"/>
          <p:cNvSpPr/>
          <p:nvPr/>
        </p:nvSpPr>
        <p:spPr>
          <a:xfrm>
            <a:off x="5493286" y="262596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74850" y="82572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93285" y="1210997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74850" y="177412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93285" y="2159398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74850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93285" y="3107799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74849" y="3670928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93284" y="4056200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74849" y="4619329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93284" y="5004601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2" name="Egyenes összekötő nyíllal 21"/>
          <p:cNvCxnSpPr>
            <a:endCxn id="23" idx="0"/>
          </p:cNvCxnSpPr>
          <p:nvPr/>
        </p:nvCxnSpPr>
        <p:spPr>
          <a:xfrm flipH="1">
            <a:off x="3354002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3"/>
          <p:cNvSpPr/>
          <p:nvPr/>
        </p:nvSpPr>
        <p:spPr>
          <a:xfrm>
            <a:off x="3072437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4" name="Egyenes összekötő nyíllal 23"/>
          <p:cNvCxnSpPr>
            <a:endCxn id="25" idx="0"/>
          </p:cNvCxnSpPr>
          <p:nvPr/>
        </p:nvCxnSpPr>
        <p:spPr>
          <a:xfrm flipH="1">
            <a:off x="3354002" y="1774126"/>
            <a:ext cx="2420848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3"/>
          <p:cNvSpPr/>
          <p:nvPr/>
        </p:nvSpPr>
        <p:spPr>
          <a:xfrm>
            <a:off x="3072437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i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Egyenes összekötő nyíllal 18"/>
          <p:cNvCxnSpPr>
            <a:stCxn id="11" idx="6"/>
            <a:endCxn id="20" idx="0"/>
          </p:cNvCxnSpPr>
          <p:nvPr/>
        </p:nvCxnSpPr>
        <p:spPr>
          <a:xfrm>
            <a:off x="6056414" y="3389364"/>
            <a:ext cx="2420847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3"/>
          <p:cNvSpPr/>
          <p:nvPr/>
        </p:nvSpPr>
        <p:spPr>
          <a:xfrm>
            <a:off x="8195696" y="35819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6" name="Egyenes összekötő nyíllal 25"/>
          <p:cNvCxnSpPr/>
          <p:nvPr/>
        </p:nvCxnSpPr>
        <p:spPr>
          <a:xfrm flipH="1">
            <a:off x="8477262" y="4145128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3"/>
          <p:cNvSpPr/>
          <p:nvPr/>
        </p:nvSpPr>
        <p:spPr>
          <a:xfrm>
            <a:off x="8195696" y="433776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o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8" name="Egyenes összekötő nyíllal 27"/>
          <p:cNvCxnSpPr/>
          <p:nvPr/>
        </p:nvCxnSpPr>
        <p:spPr>
          <a:xfrm flipH="1">
            <a:off x="8477262" y="4900893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3"/>
          <p:cNvSpPr/>
          <p:nvPr/>
        </p:nvSpPr>
        <p:spPr>
          <a:xfrm>
            <a:off x="8195696" y="509352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v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0" name="Egyenes összekötő nyíllal 29"/>
          <p:cNvCxnSpPr/>
          <p:nvPr/>
        </p:nvCxnSpPr>
        <p:spPr>
          <a:xfrm flipH="1">
            <a:off x="8477262" y="5656657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"/>
          <p:cNvSpPr/>
          <p:nvPr/>
        </p:nvSpPr>
        <p:spPr>
          <a:xfrm>
            <a:off x="8195696" y="584929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Egyenes összekötő nyíllal 32"/>
          <p:cNvCxnSpPr>
            <a:stCxn id="11" idx="4"/>
            <a:endCxn id="34" idx="0"/>
          </p:cNvCxnSpPr>
          <p:nvPr/>
        </p:nvCxnSpPr>
        <p:spPr>
          <a:xfrm flipH="1">
            <a:off x="3788221" y="3670928"/>
            <a:ext cx="1986629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"/>
          <p:cNvSpPr/>
          <p:nvPr/>
        </p:nvSpPr>
        <p:spPr>
          <a:xfrm>
            <a:off x="3506656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5" name="Egyenes összekötő nyíllal 34"/>
          <p:cNvCxnSpPr>
            <a:stCxn id="11" idx="4"/>
            <a:endCxn id="36" idx="0"/>
          </p:cNvCxnSpPr>
          <p:nvPr/>
        </p:nvCxnSpPr>
        <p:spPr>
          <a:xfrm flipH="1">
            <a:off x="4781535" y="3670928"/>
            <a:ext cx="993315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"/>
          <p:cNvSpPr/>
          <p:nvPr/>
        </p:nvSpPr>
        <p:spPr>
          <a:xfrm>
            <a:off x="4499970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b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2" name="Szövegdoboz 31"/>
          <p:cNvSpPr txBox="1"/>
          <p:nvPr/>
        </p:nvSpPr>
        <p:spPr>
          <a:xfrm>
            <a:off x="6025072" y="543006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B050"/>
                </a:solidFill>
              </a:rPr>
              <a:t>1</a:t>
            </a:r>
            <a:endParaRPr lang="hu-HU" b="1" dirty="0">
              <a:solidFill>
                <a:srgbClr val="00B050"/>
              </a:solidFill>
            </a:endParaRPr>
          </a:p>
        </p:txBody>
      </p:sp>
      <p:sp>
        <p:nvSpPr>
          <p:cNvPr id="37" name="Szövegdoboz 36"/>
          <p:cNvSpPr txBox="1"/>
          <p:nvPr/>
        </p:nvSpPr>
        <p:spPr>
          <a:xfrm>
            <a:off x="3582553" y="354123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  <p:sp>
        <p:nvSpPr>
          <p:cNvPr id="38" name="Szövegdoboz 37"/>
          <p:cNvSpPr txBox="1"/>
          <p:nvPr/>
        </p:nvSpPr>
        <p:spPr>
          <a:xfrm>
            <a:off x="8758825" y="613085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3</a:t>
            </a:r>
            <a:endParaRPr lang="hu-HU" dirty="0"/>
          </a:p>
        </p:txBody>
      </p:sp>
      <p:sp>
        <p:nvSpPr>
          <p:cNvPr id="39" name="Szövegdoboz 38"/>
          <p:cNvSpPr txBox="1"/>
          <p:nvPr/>
        </p:nvSpPr>
        <p:spPr>
          <a:xfrm>
            <a:off x="3985625" y="45402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4</a:t>
            </a:r>
            <a:endParaRPr lang="hu-HU" dirty="0"/>
          </a:p>
        </p:txBody>
      </p:sp>
      <p:sp>
        <p:nvSpPr>
          <p:cNvPr id="40" name="Szövegdoboz 39"/>
          <p:cNvSpPr txBox="1"/>
          <p:nvPr/>
        </p:nvSpPr>
        <p:spPr>
          <a:xfrm>
            <a:off x="4906646" y="45402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5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626076" y="456393"/>
            <a:ext cx="1635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g</a:t>
            </a:r>
            <a:r>
              <a:rPr lang="hu-HU" dirty="0" err="1" smtClean="0"/>
              <a:t>et</a:t>
            </a:r>
            <a:r>
              <a:rPr lang="hu-HU" dirty="0" smtClean="0"/>
              <a:t>(„</a:t>
            </a:r>
            <a:r>
              <a:rPr lang="hu-HU" b="1" dirty="0" err="1" smtClean="0">
                <a:solidFill>
                  <a:srgbClr val="FF0000"/>
                </a:solidFill>
              </a:rPr>
              <a:t>apple</a:t>
            </a:r>
            <a:r>
              <a:rPr lang="hu-HU" dirty="0" smtClean="0"/>
              <a:t>”)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40396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3"/>
          <p:cNvSpPr/>
          <p:nvPr/>
        </p:nvSpPr>
        <p:spPr>
          <a:xfrm>
            <a:off x="5493286" y="262596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74850" y="82572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93285" y="1210997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74850" y="177412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93285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74850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93285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74849" y="3670928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93284" y="4056200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74849" y="4619329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93284" y="5004601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2" name="Egyenes összekötő nyíllal 21"/>
          <p:cNvCxnSpPr>
            <a:endCxn id="23" idx="0"/>
          </p:cNvCxnSpPr>
          <p:nvPr/>
        </p:nvCxnSpPr>
        <p:spPr>
          <a:xfrm flipH="1">
            <a:off x="3354002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3"/>
          <p:cNvSpPr/>
          <p:nvPr/>
        </p:nvSpPr>
        <p:spPr>
          <a:xfrm>
            <a:off x="3072437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4" name="Egyenes összekötő nyíllal 23"/>
          <p:cNvCxnSpPr>
            <a:endCxn id="25" idx="0"/>
          </p:cNvCxnSpPr>
          <p:nvPr/>
        </p:nvCxnSpPr>
        <p:spPr>
          <a:xfrm flipH="1">
            <a:off x="3354002" y="1774126"/>
            <a:ext cx="2420848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3"/>
          <p:cNvSpPr/>
          <p:nvPr/>
        </p:nvSpPr>
        <p:spPr>
          <a:xfrm>
            <a:off x="3072437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i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Egyenes összekötő nyíllal 18"/>
          <p:cNvCxnSpPr>
            <a:stCxn id="11" idx="6"/>
            <a:endCxn id="20" idx="0"/>
          </p:cNvCxnSpPr>
          <p:nvPr/>
        </p:nvCxnSpPr>
        <p:spPr>
          <a:xfrm>
            <a:off x="6056414" y="3389364"/>
            <a:ext cx="2420847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3"/>
          <p:cNvSpPr/>
          <p:nvPr/>
        </p:nvSpPr>
        <p:spPr>
          <a:xfrm>
            <a:off x="8195696" y="35819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6" name="Egyenes összekötő nyíllal 25"/>
          <p:cNvCxnSpPr/>
          <p:nvPr/>
        </p:nvCxnSpPr>
        <p:spPr>
          <a:xfrm flipH="1">
            <a:off x="8477262" y="4145128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3"/>
          <p:cNvSpPr/>
          <p:nvPr/>
        </p:nvSpPr>
        <p:spPr>
          <a:xfrm>
            <a:off x="8195696" y="433776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o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8" name="Egyenes összekötő nyíllal 27"/>
          <p:cNvCxnSpPr/>
          <p:nvPr/>
        </p:nvCxnSpPr>
        <p:spPr>
          <a:xfrm flipH="1">
            <a:off x="8477262" y="4900893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3"/>
          <p:cNvSpPr/>
          <p:nvPr/>
        </p:nvSpPr>
        <p:spPr>
          <a:xfrm>
            <a:off x="8195696" y="509352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v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0" name="Egyenes összekötő nyíllal 29"/>
          <p:cNvCxnSpPr/>
          <p:nvPr/>
        </p:nvCxnSpPr>
        <p:spPr>
          <a:xfrm flipH="1">
            <a:off x="8477262" y="5656657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"/>
          <p:cNvSpPr/>
          <p:nvPr/>
        </p:nvSpPr>
        <p:spPr>
          <a:xfrm>
            <a:off x="8195696" y="584929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Egyenes összekötő nyíllal 32"/>
          <p:cNvCxnSpPr>
            <a:stCxn id="11" idx="4"/>
            <a:endCxn id="34" idx="0"/>
          </p:cNvCxnSpPr>
          <p:nvPr/>
        </p:nvCxnSpPr>
        <p:spPr>
          <a:xfrm flipH="1">
            <a:off x="3788221" y="3670928"/>
            <a:ext cx="1986629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"/>
          <p:cNvSpPr/>
          <p:nvPr/>
        </p:nvSpPr>
        <p:spPr>
          <a:xfrm>
            <a:off x="3506656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5" name="Egyenes összekötő nyíllal 34"/>
          <p:cNvCxnSpPr>
            <a:stCxn id="11" idx="4"/>
            <a:endCxn id="36" idx="0"/>
          </p:cNvCxnSpPr>
          <p:nvPr/>
        </p:nvCxnSpPr>
        <p:spPr>
          <a:xfrm flipH="1">
            <a:off x="4781535" y="3670928"/>
            <a:ext cx="993315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"/>
          <p:cNvSpPr/>
          <p:nvPr/>
        </p:nvSpPr>
        <p:spPr>
          <a:xfrm>
            <a:off x="4499970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b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2" name="Szövegdoboz 31"/>
          <p:cNvSpPr txBox="1"/>
          <p:nvPr/>
        </p:nvSpPr>
        <p:spPr>
          <a:xfrm>
            <a:off x="6025072" y="543006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37" name="Szövegdoboz 36"/>
          <p:cNvSpPr txBox="1"/>
          <p:nvPr/>
        </p:nvSpPr>
        <p:spPr>
          <a:xfrm>
            <a:off x="3582553" y="354123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  <p:sp>
        <p:nvSpPr>
          <p:cNvPr id="38" name="Szövegdoboz 37"/>
          <p:cNvSpPr txBox="1"/>
          <p:nvPr/>
        </p:nvSpPr>
        <p:spPr>
          <a:xfrm>
            <a:off x="8758825" y="613085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3</a:t>
            </a:r>
            <a:endParaRPr lang="hu-HU" dirty="0"/>
          </a:p>
        </p:txBody>
      </p:sp>
      <p:sp>
        <p:nvSpPr>
          <p:cNvPr id="39" name="Szövegdoboz 38"/>
          <p:cNvSpPr txBox="1"/>
          <p:nvPr/>
        </p:nvSpPr>
        <p:spPr>
          <a:xfrm>
            <a:off x="3985625" y="45402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4</a:t>
            </a:r>
            <a:endParaRPr lang="hu-HU" dirty="0"/>
          </a:p>
        </p:txBody>
      </p:sp>
      <p:sp>
        <p:nvSpPr>
          <p:cNvPr id="40" name="Szövegdoboz 39"/>
          <p:cNvSpPr txBox="1"/>
          <p:nvPr/>
        </p:nvSpPr>
        <p:spPr>
          <a:xfrm>
            <a:off x="4906646" y="45402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5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22826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3"/>
          <p:cNvSpPr/>
          <p:nvPr/>
        </p:nvSpPr>
        <p:spPr>
          <a:xfrm>
            <a:off x="5493286" y="262596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74850" y="82572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93285" y="1210997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74850" y="177412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93285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74850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93285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74849" y="3670928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93284" y="4056200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74849" y="4619329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93284" y="5004601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2" name="Egyenes összekötő nyíllal 21"/>
          <p:cNvCxnSpPr>
            <a:endCxn id="23" idx="0"/>
          </p:cNvCxnSpPr>
          <p:nvPr/>
        </p:nvCxnSpPr>
        <p:spPr>
          <a:xfrm flipH="1">
            <a:off x="3354002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3"/>
          <p:cNvSpPr/>
          <p:nvPr/>
        </p:nvSpPr>
        <p:spPr>
          <a:xfrm>
            <a:off x="3072437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4" name="Egyenes összekötő nyíllal 23"/>
          <p:cNvCxnSpPr>
            <a:endCxn id="25" idx="0"/>
          </p:cNvCxnSpPr>
          <p:nvPr/>
        </p:nvCxnSpPr>
        <p:spPr>
          <a:xfrm flipH="1">
            <a:off x="3354002" y="1774126"/>
            <a:ext cx="2420848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3"/>
          <p:cNvSpPr/>
          <p:nvPr/>
        </p:nvSpPr>
        <p:spPr>
          <a:xfrm>
            <a:off x="3072437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i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Egyenes összekötő nyíllal 18"/>
          <p:cNvCxnSpPr>
            <a:stCxn id="11" idx="6"/>
            <a:endCxn id="20" idx="0"/>
          </p:cNvCxnSpPr>
          <p:nvPr/>
        </p:nvCxnSpPr>
        <p:spPr>
          <a:xfrm>
            <a:off x="6056414" y="3389364"/>
            <a:ext cx="2420847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3"/>
          <p:cNvSpPr/>
          <p:nvPr/>
        </p:nvSpPr>
        <p:spPr>
          <a:xfrm>
            <a:off x="8195696" y="35819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6" name="Egyenes összekötő nyíllal 25"/>
          <p:cNvCxnSpPr/>
          <p:nvPr/>
        </p:nvCxnSpPr>
        <p:spPr>
          <a:xfrm flipH="1">
            <a:off x="8477262" y="4145128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3"/>
          <p:cNvSpPr/>
          <p:nvPr/>
        </p:nvSpPr>
        <p:spPr>
          <a:xfrm>
            <a:off x="8195696" y="433776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o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8" name="Egyenes összekötő nyíllal 27"/>
          <p:cNvCxnSpPr/>
          <p:nvPr/>
        </p:nvCxnSpPr>
        <p:spPr>
          <a:xfrm flipH="1">
            <a:off x="8477262" y="4900893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3"/>
          <p:cNvSpPr/>
          <p:nvPr/>
        </p:nvSpPr>
        <p:spPr>
          <a:xfrm>
            <a:off x="8195696" y="509352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v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0" name="Egyenes összekötő nyíllal 29"/>
          <p:cNvCxnSpPr/>
          <p:nvPr/>
        </p:nvCxnSpPr>
        <p:spPr>
          <a:xfrm flipH="1">
            <a:off x="8477262" y="5656657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"/>
          <p:cNvSpPr/>
          <p:nvPr/>
        </p:nvSpPr>
        <p:spPr>
          <a:xfrm>
            <a:off x="8195696" y="584929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Egyenes összekötő nyíllal 32"/>
          <p:cNvCxnSpPr>
            <a:stCxn id="11" idx="4"/>
            <a:endCxn id="34" idx="0"/>
          </p:cNvCxnSpPr>
          <p:nvPr/>
        </p:nvCxnSpPr>
        <p:spPr>
          <a:xfrm flipH="1">
            <a:off x="3788221" y="3670928"/>
            <a:ext cx="1986629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"/>
          <p:cNvSpPr/>
          <p:nvPr/>
        </p:nvSpPr>
        <p:spPr>
          <a:xfrm>
            <a:off x="3506656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5" name="Egyenes összekötő nyíllal 34"/>
          <p:cNvCxnSpPr>
            <a:stCxn id="11" idx="4"/>
            <a:endCxn id="36" idx="0"/>
          </p:cNvCxnSpPr>
          <p:nvPr/>
        </p:nvCxnSpPr>
        <p:spPr>
          <a:xfrm flipH="1">
            <a:off x="4781535" y="3670928"/>
            <a:ext cx="993315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"/>
          <p:cNvSpPr/>
          <p:nvPr/>
        </p:nvSpPr>
        <p:spPr>
          <a:xfrm>
            <a:off x="4499970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b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2" name="Szövegdoboz 31"/>
          <p:cNvSpPr txBox="1"/>
          <p:nvPr/>
        </p:nvSpPr>
        <p:spPr>
          <a:xfrm>
            <a:off x="6025072" y="543006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37" name="Szövegdoboz 36"/>
          <p:cNvSpPr txBox="1"/>
          <p:nvPr/>
        </p:nvSpPr>
        <p:spPr>
          <a:xfrm>
            <a:off x="3582553" y="354123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  <p:sp>
        <p:nvSpPr>
          <p:cNvPr id="38" name="Szövegdoboz 37"/>
          <p:cNvSpPr txBox="1"/>
          <p:nvPr/>
        </p:nvSpPr>
        <p:spPr>
          <a:xfrm>
            <a:off x="8758825" y="613085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3</a:t>
            </a:r>
            <a:endParaRPr lang="hu-HU" dirty="0"/>
          </a:p>
        </p:txBody>
      </p:sp>
      <p:sp>
        <p:nvSpPr>
          <p:cNvPr id="39" name="Szövegdoboz 38"/>
          <p:cNvSpPr txBox="1"/>
          <p:nvPr/>
        </p:nvSpPr>
        <p:spPr>
          <a:xfrm>
            <a:off x="3985625" y="45402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4</a:t>
            </a:r>
            <a:endParaRPr lang="hu-HU" dirty="0"/>
          </a:p>
        </p:txBody>
      </p:sp>
      <p:sp>
        <p:nvSpPr>
          <p:cNvPr id="40" name="Szövegdoboz 39"/>
          <p:cNvSpPr txBox="1"/>
          <p:nvPr/>
        </p:nvSpPr>
        <p:spPr>
          <a:xfrm>
            <a:off x="4906646" y="45402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5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626076" y="456393"/>
            <a:ext cx="1239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g</a:t>
            </a:r>
            <a:r>
              <a:rPr lang="hu-HU" dirty="0" err="1" smtClean="0"/>
              <a:t>et</a:t>
            </a:r>
            <a:r>
              <a:rPr lang="hu-HU" dirty="0" smtClean="0"/>
              <a:t>(„air”)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4361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3"/>
          <p:cNvSpPr/>
          <p:nvPr/>
        </p:nvSpPr>
        <p:spPr>
          <a:xfrm>
            <a:off x="5493286" y="262596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74850" y="82572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93285" y="1210997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74850" y="177412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93285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74850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93285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74849" y="3670928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93284" y="4056200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74849" y="4619329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93284" y="5004601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2" name="Egyenes összekötő nyíllal 21"/>
          <p:cNvCxnSpPr>
            <a:endCxn id="23" idx="0"/>
          </p:cNvCxnSpPr>
          <p:nvPr/>
        </p:nvCxnSpPr>
        <p:spPr>
          <a:xfrm flipH="1">
            <a:off x="3354002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3"/>
          <p:cNvSpPr/>
          <p:nvPr/>
        </p:nvSpPr>
        <p:spPr>
          <a:xfrm>
            <a:off x="3072437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4" name="Egyenes összekötő nyíllal 23"/>
          <p:cNvCxnSpPr>
            <a:endCxn id="25" idx="0"/>
          </p:cNvCxnSpPr>
          <p:nvPr/>
        </p:nvCxnSpPr>
        <p:spPr>
          <a:xfrm flipH="1">
            <a:off x="3354002" y="1774126"/>
            <a:ext cx="2420848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3"/>
          <p:cNvSpPr/>
          <p:nvPr/>
        </p:nvSpPr>
        <p:spPr>
          <a:xfrm>
            <a:off x="3072437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i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Egyenes összekötő nyíllal 18"/>
          <p:cNvCxnSpPr>
            <a:stCxn id="11" idx="6"/>
            <a:endCxn id="20" idx="0"/>
          </p:cNvCxnSpPr>
          <p:nvPr/>
        </p:nvCxnSpPr>
        <p:spPr>
          <a:xfrm>
            <a:off x="6056414" y="3389364"/>
            <a:ext cx="2420847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3"/>
          <p:cNvSpPr/>
          <p:nvPr/>
        </p:nvSpPr>
        <p:spPr>
          <a:xfrm>
            <a:off x="8195696" y="35819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6" name="Egyenes összekötő nyíllal 25"/>
          <p:cNvCxnSpPr/>
          <p:nvPr/>
        </p:nvCxnSpPr>
        <p:spPr>
          <a:xfrm flipH="1">
            <a:off x="8477262" y="4145128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3"/>
          <p:cNvSpPr/>
          <p:nvPr/>
        </p:nvSpPr>
        <p:spPr>
          <a:xfrm>
            <a:off x="8195696" y="433776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o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8" name="Egyenes összekötő nyíllal 27"/>
          <p:cNvCxnSpPr/>
          <p:nvPr/>
        </p:nvCxnSpPr>
        <p:spPr>
          <a:xfrm flipH="1">
            <a:off x="8477262" y="4900893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3"/>
          <p:cNvSpPr/>
          <p:nvPr/>
        </p:nvSpPr>
        <p:spPr>
          <a:xfrm>
            <a:off x="8195696" y="509352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v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0" name="Egyenes összekötő nyíllal 29"/>
          <p:cNvCxnSpPr/>
          <p:nvPr/>
        </p:nvCxnSpPr>
        <p:spPr>
          <a:xfrm flipH="1">
            <a:off x="8477262" y="5656657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"/>
          <p:cNvSpPr/>
          <p:nvPr/>
        </p:nvSpPr>
        <p:spPr>
          <a:xfrm>
            <a:off x="8195696" y="584929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Egyenes összekötő nyíllal 32"/>
          <p:cNvCxnSpPr>
            <a:stCxn id="11" idx="4"/>
            <a:endCxn id="34" idx="0"/>
          </p:cNvCxnSpPr>
          <p:nvPr/>
        </p:nvCxnSpPr>
        <p:spPr>
          <a:xfrm flipH="1">
            <a:off x="3788221" y="3670928"/>
            <a:ext cx="1986629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"/>
          <p:cNvSpPr/>
          <p:nvPr/>
        </p:nvSpPr>
        <p:spPr>
          <a:xfrm>
            <a:off x="3506656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5" name="Egyenes összekötő nyíllal 34"/>
          <p:cNvCxnSpPr>
            <a:stCxn id="11" idx="4"/>
            <a:endCxn id="36" idx="0"/>
          </p:cNvCxnSpPr>
          <p:nvPr/>
        </p:nvCxnSpPr>
        <p:spPr>
          <a:xfrm flipH="1">
            <a:off x="4781535" y="3670928"/>
            <a:ext cx="993315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"/>
          <p:cNvSpPr/>
          <p:nvPr/>
        </p:nvSpPr>
        <p:spPr>
          <a:xfrm>
            <a:off x="4499970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b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2" name="Szövegdoboz 31"/>
          <p:cNvSpPr txBox="1"/>
          <p:nvPr/>
        </p:nvSpPr>
        <p:spPr>
          <a:xfrm>
            <a:off x="6025072" y="543006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37" name="Szövegdoboz 36"/>
          <p:cNvSpPr txBox="1"/>
          <p:nvPr/>
        </p:nvSpPr>
        <p:spPr>
          <a:xfrm>
            <a:off x="3582553" y="354123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  <p:sp>
        <p:nvSpPr>
          <p:cNvPr id="38" name="Szövegdoboz 37"/>
          <p:cNvSpPr txBox="1"/>
          <p:nvPr/>
        </p:nvSpPr>
        <p:spPr>
          <a:xfrm>
            <a:off x="8758825" y="613085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3</a:t>
            </a:r>
            <a:endParaRPr lang="hu-HU" dirty="0"/>
          </a:p>
        </p:txBody>
      </p:sp>
      <p:sp>
        <p:nvSpPr>
          <p:cNvPr id="39" name="Szövegdoboz 38"/>
          <p:cNvSpPr txBox="1"/>
          <p:nvPr/>
        </p:nvSpPr>
        <p:spPr>
          <a:xfrm>
            <a:off x="3985625" y="45402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4</a:t>
            </a:r>
            <a:endParaRPr lang="hu-HU" dirty="0"/>
          </a:p>
        </p:txBody>
      </p:sp>
      <p:sp>
        <p:nvSpPr>
          <p:cNvPr id="40" name="Szövegdoboz 39"/>
          <p:cNvSpPr txBox="1"/>
          <p:nvPr/>
        </p:nvSpPr>
        <p:spPr>
          <a:xfrm>
            <a:off x="4906646" y="45402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5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626076" y="456393"/>
            <a:ext cx="1239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g</a:t>
            </a:r>
            <a:r>
              <a:rPr lang="hu-HU" dirty="0" err="1" smtClean="0"/>
              <a:t>et</a:t>
            </a:r>
            <a:r>
              <a:rPr lang="hu-HU" dirty="0" smtClean="0"/>
              <a:t>(„</a:t>
            </a:r>
            <a:r>
              <a:rPr lang="hu-HU" b="1" dirty="0" smtClean="0">
                <a:solidFill>
                  <a:srgbClr val="FF0000"/>
                </a:solidFill>
              </a:rPr>
              <a:t>a</a:t>
            </a:r>
            <a:r>
              <a:rPr lang="hu-HU" dirty="0" smtClean="0"/>
              <a:t>ir”)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86622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3"/>
          <p:cNvSpPr/>
          <p:nvPr/>
        </p:nvSpPr>
        <p:spPr>
          <a:xfrm>
            <a:off x="5493286" y="262596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74850" y="82572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93285" y="1210997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74850" y="177412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93285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74850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93285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74849" y="3670928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93284" y="4056200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74849" y="4619329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93284" y="5004601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2" name="Egyenes összekötő nyíllal 21"/>
          <p:cNvCxnSpPr>
            <a:endCxn id="23" idx="0"/>
          </p:cNvCxnSpPr>
          <p:nvPr/>
        </p:nvCxnSpPr>
        <p:spPr>
          <a:xfrm flipH="1">
            <a:off x="3354002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3"/>
          <p:cNvSpPr/>
          <p:nvPr/>
        </p:nvSpPr>
        <p:spPr>
          <a:xfrm>
            <a:off x="3072437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4" name="Egyenes összekötő nyíllal 23"/>
          <p:cNvCxnSpPr>
            <a:endCxn id="25" idx="0"/>
          </p:cNvCxnSpPr>
          <p:nvPr/>
        </p:nvCxnSpPr>
        <p:spPr>
          <a:xfrm flipH="1">
            <a:off x="3354002" y="1774126"/>
            <a:ext cx="2420848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3"/>
          <p:cNvSpPr/>
          <p:nvPr/>
        </p:nvSpPr>
        <p:spPr>
          <a:xfrm>
            <a:off x="3072437" y="2159398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i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Egyenes összekötő nyíllal 18"/>
          <p:cNvCxnSpPr>
            <a:stCxn id="11" idx="6"/>
            <a:endCxn id="20" idx="0"/>
          </p:cNvCxnSpPr>
          <p:nvPr/>
        </p:nvCxnSpPr>
        <p:spPr>
          <a:xfrm>
            <a:off x="6056414" y="3389364"/>
            <a:ext cx="2420847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3"/>
          <p:cNvSpPr/>
          <p:nvPr/>
        </p:nvSpPr>
        <p:spPr>
          <a:xfrm>
            <a:off x="8195696" y="35819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6" name="Egyenes összekötő nyíllal 25"/>
          <p:cNvCxnSpPr/>
          <p:nvPr/>
        </p:nvCxnSpPr>
        <p:spPr>
          <a:xfrm flipH="1">
            <a:off x="8477262" y="4145128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3"/>
          <p:cNvSpPr/>
          <p:nvPr/>
        </p:nvSpPr>
        <p:spPr>
          <a:xfrm>
            <a:off x="8195696" y="433776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o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8" name="Egyenes összekötő nyíllal 27"/>
          <p:cNvCxnSpPr/>
          <p:nvPr/>
        </p:nvCxnSpPr>
        <p:spPr>
          <a:xfrm flipH="1">
            <a:off x="8477262" y="4900893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3"/>
          <p:cNvSpPr/>
          <p:nvPr/>
        </p:nvSpPr>
        <p:spPr>
          <a:xfrm>
            <a:off x="8195696" y="509352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v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0" name="Egyenes összekötő nyíllal 29"/>
          <p:cNvCxnSpPr/>
          <p:nvPr/>
        </p:nvCxnSpPr>
        <p:spPr>
          <a:xfrm flipH="1">
            <a:off x="8477262" y="5656657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"/>
          <p:cNvSpPr/>
          <p:nvPr/>
        </p:nvSpPr>
        <p:spPr>
          <a:xfrm>
            <a:off x="8195696" y="584929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Egyenes összekötő nyíllal 32"/>
          <p:cNvCxnSpPr>
            <a:stCxn id="11" idx="4"/>
            <a:endCxn id="34" idx="0"/>
          </p:cNvCxnSpPr>
          <p:nvPr/>
        </p:nvCxnSpPr>
        <p:spPr>
          <a:xfrm flipH="1">
            <a:off x="3788221" y="3670928"/>
            <a:ext cx="1986629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"/>
          <p:cNvSpPr/>
          <p:nvPr/>
        </p:nvSpPr>
        <p:spPr>
          <a:xfrm>
            <a:off x="3506656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5" name="Egyenes összekötő nyíllal 34"/>
          <p:cNvCxnSpPr>
            <a:stCxn id="11" idx="4"/>
            <a:endCxn id="36" idx="0"/>
          </p:cNvCxnSpPr>
          <p:nvPr/>
        </p:nvCxnSpPr>
        <p:spPr>
          <a:xfrm flipH="1">
            <a:off x="4781535" y="3670928"/>
            <a:ext cx="993315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"/>
          <p:cNvSpPr/>
          <p:nvPr/>
        </p:nvSpPr>
        <p:spPr>
          <a:xfrm>
            <a:off x="4499970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b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2" name="Szövegdoboz 31"/>
          <p:cNvSpPr txBox="1"/>
          <p:nvPr/>
        </p:nvSpPr>
        <p:spPr>
          <a:xfrm>
            <a:off x="6025072" y="543006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37" name="Szövegdoboz 36"/>
          <p:cNvSpPr txBox="1"/>
          <p:nvPr/>
        </p:nvSpPr>
        <p:spPr>
          <a:xfrm>
            <a:off x="3582553" y="354123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  <p:sp>
        <p:nvSpPr>
          <p:cNvPr id="38" name="Szövegdoboz 37"/>
          <p:cNvSpPr txBox="1"/>
          <p:nvPr/>
        </p:nvSpPr>
        <p:spPr>
          <a:xfrm>
            <a:off x="8758825" y="613085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3</a:t>
            </a:r>
            <a:endParaRPr lang="hu-HU" dirty="0"/>
          </a:p>
        </p:txBody>
      </p:sp>
      <p:sp>
        <p:nvSpPr>
          <p:cNvPr id="39" name="Szövegdoboz 38"/>
          <p:cNvSpPr txBox="1"/>
          <p:nvPr/>
        </p:nvSpPr>
        <p:spPr>
          <a:xfrm>
            <a:off x="3985625" y="45402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4</a:t>
            </a:r>
            <a:endParaRPr lang="hu-HU" dirty="0"/>
          </a:p>
        </p:txBody>
      </p:sp>
      <p:sp>
        <p:nvSpPr>
          <p:cNvPr id="40" name="Szövegdoboz 39"/>
          <p:cNvSpPr txBox="1"/>
          <p:nvPr/>
        </p:nvSpPr>
        <p:spPr>
          <a:xfrm>
            <a:off x="4906646" y="45402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5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626076" y="456393"/>
            <a:ext cx="1239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g</a:t>
            </a:r>
            <a:r>
              <a:rPr lang="hu-HU" dirty="0" err="1" smtClean="0"/>
              <a:t>et</a:t>
            </a:r>
            <a:r>
              <a:rPr lang="hu-HU" dirty="0" smtClean="0"/>
              <a:t>(„</a:t>
            </a:r>
            <a:r>
              <a:rPr lang="hu-HU" b="1" dirty="0" smtClean="0">
                <a:solidFill>
                  <a:srgbClr val="FF0000"/>
                </a:solidFill>
              </a:rPr>
              <a:t>ai</a:t>
            </a:r>
            <a:r>
              <a:rPr lang="hu-HU" dirty="0" smtClean="0"/>
              <a:t>r”)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90394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3"/>
          <p:cNvSpPr/>
          <p:nvPr/>
        </p:nvSpPr>
        <p:spPr>
          <a:xfrm>
            <a:off x="5493286" y="262596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74850" y="82572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93285" y="1210997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74850" y="177412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93285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74850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93285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74849" y="3670928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93284" y="4056200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74849" y="4619329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93284" y="5004601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2" name="Egyenes összekötő nyíllal 21"/>
          <p:cNvCxnSpPr>
            <a:endCxn id="23" idx="0"/>
          </p:cNvCxnSpPr>
          <p:nvPr/>
        </p:nvCxnSpPr>
        <p:spPr>
          <a:xfrm flipH="1">
            <a:off x="3354002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3"/>
          <p:cNvSpPr/>
          <p:nvPr/>
        </p:nvSpPr>
        <p:spPr>
          <a:xfrm>
            <a:off x="3072437" y="3107799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4" name="Egyenes összekötő nyíllal 23"/>
          <p:cNvCxnSpPr>
            <a:endCxn id="25" idx="0"/>
          </p:cNvCxnSpPr>
          <p:nvPr/>
        </p:nvCxnSpPr>
        <p:spPr>
          <a:xfrm flipH="1">
            <a:off x="3354002" y="1774126"/>
            <a:ext cx="2420848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3"/>
          <p:cNvSpPr/>
          <p:nvPr/>
        </p:nvSpPr>
        <p:spPr>
          <a:xfrm>
            <a:off x="3072437" y="2159398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i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Egyenes összekötő nyíllal 18"/>
          <p:cNvCxnSpPr>
            <a:stCxn id="11" idx="6"/>
            <a:endCxn id="20" idx="0"/>
          </p:cNvCxnSpPr>
          <p:nvPr/>
        </p:nvCxnSpPr>
        <p:spPr>
          <a:xfrm>
            <a:off x="6056414" y="3389364"/>
            <a:ext cx="2420847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3"/>
          <p:cNvSpPr/>
          <p:nvPr/>
        </p:nvSpPr>
        <p:spPr>
          <a:xfrm>
            <a:off x="8195696" y="35819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6" name="Egyenes összekötő nyíllal 25"/>
          <p:cNvCxnSpPr/>
          <p:nvPr/>
        </p:nvCxnSpPr>
        <p:spPr>
          <a:xfrm flipH="1">
            <a:off x="8477262" y="4145128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3"/>
          <p:cNvSpPr/>
          <p:nvPr/>
        </p:nvSpPr>
        <p:spPr>
          <a:xfrm>
            <a:off x="8195696" y="433776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o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8" name="Egyenes összekötő nyíllal 27"/>
          <p:cNvCxnSpPr/>
          <p:nvPr/>
        </p:nvCxnSpPr>
        <p:spPr>
          <a:xfrm flipH="1">
            <a:off x="8477262" y="4900893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3"/>
          <p:cNvSpPr/>
          <p:nvPr/>
        </p:nvSpPr>
        <p:spPr>
          <a:xfrm>
            <a:off x="8195696" y="509352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v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0" name="Egyenes összekötő nyíllal 29"/>
          <p:cNvCxnSpPr/>
          <p:nvPr/>
        </p:nvCxnSpPr>
        <p:spPr>
          <a:xfrm flipH="1">
            <a:off x="8477262" y="5656657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"/>
          <p:cNvSpPr/>
          <p:nvPr/>
        </p:nvSpPr>
        <p:spPr>
          <a:xfrm>
            <a:off x="8195696" y="584929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Egyenes összekötő nyíllal 32"/>
          <p:cNvCxnSpPr>
            <a:stCxn id="11" idx="4"/>
            <a:endCxn id="34" idx="0"/>
          </p:cNvCxnSpPr>
          <p:nvPr/>
        </p:nvCxnSpPr>
        <p:spPr>
          <a:xfrm flipH="1">
            <a:off x="3788221" y="3670928"/>
            <a:ext cx="1986629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"/>
          <p:cNvSpPr/>
          <p:nvPr/>
        </p:nvSpPr>
        <p:spPr>
          <a:xfrm>
            <a:off x="3506656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5" name="Egyenes összekötő nyíllal 34"/>
          <p:cNvCxnSpPr>
            <a:stCxn id="11" idx="4"/>
            <a:endCxn id="36" idx="0"/>
          </p:cNvCxnSpPr>
          <p:nvPr/>
        </p:nvCxnSpPr>
        <p:spPr>
          <a:xfrm flipH="1">
            <a:off x="4781535" y="3670928"/>
            <a:ext cx="993315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"/>
          <p:cNvSpPr/>
          <p:nvPr/>
        </p:nvSpPr>
        <p:spPr>
          <a:xfrm>
            <a:off x="4499970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b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2" name="Szövegdoboz 31"/>
          <p:cNvSpPr txBox="1"/>
          <p:nvPr/>
        </p:nvSpPr>
        <p:spPr>
          <a:xfrm>
            <a:off x="6025072" y="543006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37" name="Szövegdoboz 36"/>
          <p:cNvSpPr txBox="1"/>
          <p:nvPr/>
        </p:nvSpPr>
        <p:spPr>
          <a:xfrm>
            <a:off x="3582553" y="354123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</a:t>
            </a:r>
            <a:endParaRPr lang="hu-HU" dirty="0"/>
          </a:p>
        </p:txBody>
      </p:sp>
      <p:sp>
        <p:nvSpPr>
          <p:cNvPr id="38" name="Szövegdoboz 37"/>
          <p:cNvSpPr txBox="1"/>
          <p:nvPr/>
        </p:nvSpPr>
        <p:spPr>
          <a:xfrm>
            <a:off x="8758825" y="613085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3</a:t>
            </a:r>
            <a:endParaRPr lang="hu-HU" dirty="0"/>
          </a:p>
        </p:txBody>
      </p:sp>
      <p:sp>
        <p:nvSpPr>
          <p:cNvPr id="39" name="Szövegdoboz 38"/>
          <p:cNvSpPr txBox="1"/>
          <p:nvPr/>
        </p:nvSpPr>
        <p:spPr>
          <a:xfrm>
            <a:off x="3985625" y="45402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4</a:t>
            </a:r>
            <a:endParaRPr lang="hu-HU" dirty="0"/>
          </a:p>
        </p:txBody>
      </p:sp>
      <p:sp>
        <p:nvSpPr>
          <p:cNvPr id="40" name="Szövegdoboz 39"/>
          <p:cNvSpPr txBox="1"/>
          <p:nvPr/>
        </p:nvSpPr>
        <p:spPr>
          <a:xfrm>
            <a:off x="4906646" y="45402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5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626076" y="456393"/>
            <a:ext cx="1239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g</a:t>
            </a:r>
            <a:r>
              <a:rPr lang="hu-HU" dirty="0" err="1" smtClean="0"/>
              <a:t>et</a:t>
            </a:r>
            <a:r>
              <a:rPr lang="hu-HU" dirty="0" smtClean="0"/>
              <a:t>(„</a:t>
            </a:r>
            <a:r>
              <a:rPr lang="hu-HU" b="1" dirty="0" smtClean="0">
                <a:solidFill>
                  <a:srgbClr val="FF0000"/>
                </a:solidFill>
              </a:rPr>
              <a:t>air</a:t>
            </a:r>
            <a:r>
              <a:rPr lang="hu-HU" dirty="0" smtClean="0"/>
              <a:t>”)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50863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3"/>
          <p:cNvSpPr/>
          <p:nvPr/>
        </p:nvSpPr>
        <p:spPr>
          <a:xfrm>
            <a:off x="5493286" y="262596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74850" y="82572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93285" y="1210997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74850" y="177412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93285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74850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93285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74849" y="3670928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93284" y="4056200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74849" y="4619329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93284" y="5004601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2" name="Egyenes összekötő nyíllal 21"/>
          <p:cNvCxnSpPr>
            <a:endCxn id="23" idx="0"/>
          </p:cNvCxnSpPr>
          <p:nvPr/>
        </p:nvCxnSpPr>
        <p:spPr>
          <a:xfrm flipH="1">
            <a:off x="3354002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3"/>
          <p:cNvSpPr/>
          <p:nvPr/>
        </p:nvSpPr>
        <p:spPr>
          <a:xfrm>
            <a:off x="3072437" y="3107799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4" name="Egyenes összekötő nyíllal 23"/>
          <p:cNvCxnSpPr>
            <a:endCxn id="25" idx="0"/>
          </p:cNvCxnSpPr>
          <p:nvPr/>
        </p:nvCxnSpPr>
        <p:spPr>
          <a:xfrm flipH="1">
            <a:off x="3354002" y="1774126"/>
            <a:ext cx="2420848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3"/>
          <p:cNvSpPr/>
          <p:nvPr/>
        </p:nvSpPr>
        <p:spPr>
          <a:xfrm>
            <a:off x="3072437" y="2159398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i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Egyenes összekötő nyíllal 18"/>
          <p:cNvCxnSpPr>
            <a:stCxn id="11" idx="6"/>
            <a:endCxn id="20" idx="0"/>
          </p:cNvCxnSpPr>
          <p:nvPr/>
        </p:nvCxnSpPr>
        <p:spPr>
          <a:xfrm>
            <a:off x="6056414" y="3389364"/>
            <a:ext cx="2420847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3"/>
          <p:cNvSpPr/>
          <p:nvPr/>
        </p:nvSpPr>
        <p:spPr>
          <a:xfrm>
            <a:off x="8195696" y="35819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6" name="Egyenes összekötő nyíllal 25"/>
          <p:cNvCxnSpPr/>
          <p:nvPr/>
        </p:nvCxnSpPr>
        <p:spPr>
          <a:xfrm flipH="1">
            <a:off x="8477262" y="4145128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3"/>
          <p:cNvSpPr/>
          <p:nvPr/>
        </p:nvSpPr>
        <p:spPr>
          <a:xfrm>
            <a:off x="8195696" y="433776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o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8" name="Egyenes összekötő nyíllal 27"/>
          <p:cNvCxnSpPr/>
          <p:nvPr/>
        </p:nvCxnSpPr>
        <p:spPr>
          <a:xfrm flipH="1">
            <a:off x="8477262" y="4900893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3"/>
          <p:cNvSpPr/>
          <p:nvPr/>
        </p:nvSpPr>
        <p:spPr>
          <a:xfrm>
            <a:off x="8195696" y="509352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v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0" name="Egyenes összekötő nyíllal 29"/>
          <p:cNvCxnSpPr/>
          <p:nvPr/>
        </p:nvCxnSpPr>
        <p:spPr>
          <a:xfrm flipH="1">
            <a:off x="8477262" y="5656657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"/>
          <p:cNvSpPr/>
          <p:nvPr/>
        </p:nvSpPr>
        <p:spPr>
          <a:xfrm>
            <a:off x="8195696" y="584929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Egyenes összekötő nyíllal 32"/>
          <p:cNvCxnSpPr>
            <a:stCxn id="11" idx="4"/>
            <a:endCxn id="34" idx="0"/>
          </p:cNvCxnSpPr>
          <p:nvPr/>
        </p:nvCxnSpPr>
        <p:spPr>
          <a:xfrm flipH="1">
            <a:off x="3788221" y="3670928"/>
            <a:ext cx="1986629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"/>
          <p:cNvSpPr/>
          <p:nvPr/>
        </p:nvSpPr>
        <p:spPr>
          <a:xfrm>
            <a:off x="3506656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5" name="Egyenes összekötő nyíllal 34"/>
          <p:cNvCxnSpPr>
            <a:stCxn id="11" idx="4"/>
            <a:endCxn id="36" idx="0"/>
          </p:cNvCxnSpPr>
          <p:nvPr/>
        </p:nvCxnSpPr>
        <p:spPr>
          <a:xfrm flipH="1">
            <a:off x="4781535" y="3670928"/>
            <a:ext cx="993315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"/>
          <p:cNvSpPr/>
          <p:nvPr/>
        </p:nvSpPr>
        <p:spPr>
          <a:xfrm>
            <a:off x="4499970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b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2" name="Szövegdoboz 31"/>
          <p:cNvSpPr txBox="1"/>
          <p:nvPr/>
        </p:nvSpPr>
        <p:spPr>
          <a:xfrm>
            <a:off x="6025072" y="543006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1</a:t>
            </a:r>
            <a:endParaRPr lang="hu-HU" dirty="0"/>
          </a:p>
        </p:txBody>
      </p:sp>
      <p:sp>
        <p:nvSpPr>
          <p:cNvPr id="37" name="Szövegdoboz 36"/>
          <p:cNvSpPr txBox="1"/>
          <p:nvPr/>
        </p:nvSpPr>
        <p:spPr>
          <a:xfrm>
            <a:off x="3582553" y="354123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B050"/>
                </a:solidFill>
              </a:rPr>
              <a:t>2</a:t>
            </a:r>
            <a:endParaRPr lang="hu-HU" b="1" dirty="0">
              <a:solidFill>
                <a:srgbClr val="00B050"/>
              </a:solidFill>
            </a:endParaRPr>
          </a:p>
        </p:txBody>
      </p:sp>
      <p:sp>
        <p:nvSpPr>
          <p:cNvPr id="38" name="Szövegdoboz 37"/>
          <p:cNvSpPr txBox="1"/>
          <p:nvPr/>
        </p:nvSpPr>
        <p:spPr>
          <a:xfrm>
            <a:off x="8758825" y="6130857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3</a:t>
            </a:r>
            <a:endParaRPr lang="hu-HU" dirty="0"/>
          </a:p>
        </p:txBody>
      </p:sp>
      <p:sp>
        <p:nvSpPr>
          <p:cNvPr id="39" name="Szövegdoboz 38"/>
          <p:cNvSpPr txBox="1"/>
          <p:nvPr/>
        </p:nvSpPr>
        <p:spPr>
          <a:xfrm>
            <a:off x="3985625" y="45402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4</a:t>
            </a:r>
            <a:endParaRPr lang="hu-HU" dirty="0"/>
          </a:p>
        </p:txBody>
      </p:sp>
      <p:sp>
        <p:nvSpPr>
          <p:cNvPr id="40" name="Szövegdoboz 39"/>
          <p:cNvSpPr txBox="1"/>
          <p:nvPr/>
        </p:nvSpPr>
        <p:spPr>
          <a:xfrm>
            <a:off x="4906646" y="4540226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5</a:t>
            </a:r>
            <a:endParaRPr lang="hu-HU" dirty="0"/>
          </a:p>
        </p:txBody>
      </p:sp>
      <p:sp>
        <p:nvSpPr>
          <p:cNvPr id="3" name="Szövegdoboz 2"/>
          <p:cNvSpPr txBox="1"/>
          <p:nvPr/>
        </p:nvSpPr>
        <p:spPr>
          <a:xfrm>
            <a:off x="626076" y="456393"/>
            <a:ext cx="12394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g</a:t>
            </a:r>
            <a:r>
              <a:rPr lang="hu-HU" dirty="0" err="1" smtClean="0"/>
              <a:t>et</a:t>
            </a:r>
            <a:r>
              <a:rPr lang="hu-HU" dirty="0" smtClean="0"/>
              <a:t>(„</a:t>
            </a:r>
            <a:r>
              <a:rPr lang="hu-HU" b="1" dirty="0" smtClean="0">
                <a:solidFill>
                  <a:srgbClr val="FF0000"/>
                </a:solidFill>
              </a:rPr>
              <a:t>air</a:t>
            </a:r>
            <a:r>
              <a:rPr lang="hu-HU" dirty="0" smtClean="0"/>
              <a:t>”)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63836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319399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729" y="321971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err="1" smtClean="0"/>
              <a:t>Insertion</a:t>
            </a:r>
            <a:endParaRPr lang="hu-HU" b="1" u="sng" dirty="0"/>
          </a:p>
        </p:txBody>
      </p:sp>
      <p:sp>
        <p:nvSpPr>
          <p:cNvPr id="4" name="Szövegdoboz 3"/>
          <p:cNvSpPr txBox="1"/>
          <p:nvPr/>
        </p:nvSpPr>
        <p:spPr>
          <a:xfrm>
            <a:off x="1900052" y="321971"/>
            <a:ext cx="1821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i</a:t>
            </a:r>
            <a:r>
              <a:rPr lang="hu-HU" dirty="0" err="1" smtClean="0"/>
              <a:t>nsert</a:t>
            </a:r>
            <a:r>
              <a:rPr lang="hu-HU" dirty="0" smtClean="0"/>
              <a:t>(„</a:t>
            </a:r>
            <a:r>
              <a:rPr lang="hu-HU" b="1" dirty="0" err="1" smtClean="0">
                <a:solidFill>
                  <a:srgbClr val="FF0000"/>
                </a:solidFill>
              </a:rPr>
              <a:t>a</a:t>
            </a:r>
            <a:r>
              <a:rPr lang="hu-HU" dirty="0" err="1" smtClean="0"/>
              <a:t>pple</a:t>
            </a:r>
            <a:r>
              <a:rPr lang="hu-HU" dirty="0" smtClean="0"/>
              <a:t>”)</a:t>
            </a:r>
            <a:endParaRPr lang="hu-HU" dirty="0"/>
          </a:p>
        </p:txBody>
      </p:sp>
      <p:sp>
        <p:nvSpPr>
          <p:cNvPr id="5" name="Oval 3"/>
          <p:cNvSpPr/>
          <p:nvPr/>
        </p:nvSpPr>
        <p:spPr>
          <a:xfrm>
            <a:off x="5469536" y="69130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53663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u="sng" dirty="0" err="1"/>
              <a:t>Hashing</a:t>
            </a:r>
            <a:r>
              <a:rPr lang="hu-HU" u="sng" dirty="0"/>
              <a:t> VS </a:t>
            </a:r>
            <a:r>
              <a:rPr lang="hu-HU" u="sng" dirty="0" err="1"/>
              <a:t>tries</a:t>
            </a:r>
            <a:endParaRPr lang="hu-HU" u="sng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We</a:t>
            </a:r>
            <a:r>
              <a:rPr lang="hu-HU" dirty="0" smtClean="0"/>
              <a:t> </a:t>
            </a:r>
            <a:r>
              <a:rPr lang="hu-HU" dirty="0" err="1" smtClean="0"/>
              <a:t>can</a:t>
            </a:r>
            <a:r>
              <a:rPr lang="hu-HU" dirty="0" smtClean="0"/>
              <a:t> </a:t>
            </a:r>
            <a:r>
              <a:rPr lang="hu-HU" dirty="0" err="1" smtClean="0"/>
              <a:t>replace</a:t>
            </a:r>
            <a:r>
              <a:rPr lang="hu-HU" dirty="0" smtClean="0"/>
              <a:t> </a:t>
            </a:r>
            <a:r>
              <a:rPr lang="hu-HU" dirty="0" err="1" smtClean="0"/>
              <a:t>hash</a:t>
            </a:r>
            <a:r>
              <a:rPr lang="hu-HU" dirty="0" smtClean="0"/>
              <a:t> </a:t>
            </a:r>
            <a:r>
              <a:rPr lang="hu-HU" dirty="0" err="1" smtClean="0"/>
              <a:t>tables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tries</a:t>
            </a:r>
            <a:r>
              <a:rPr lang="hu-HU" dirty="0" smtClean="0"/>
              <a:t> </a:t>
            </a:r>
            <a:r>
              <a:rPr lang="hu-HU" dirty="0" smtClean="0">
                <a:sym typeface="Wingdings" panose="05000000000000000000" pitchFamily="2" charset="2"/>
              </a:rPr>
              <a:t> </a:t>
            </a:r>
            <a:r>
              <a:rPr lang="hu-HU" dirty="0" err="1" smtClean="0">
                <a:sym typeface="Wingdings" panose="05000000000000000000" pitchFamily="2" charset="2"/>
              </a:rPr>
              <a:t>tries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are</a:t>
            </a:r>
            <a:r>
              <a:rPr lang="hu-HU" dirty="0" smtClean="0">
                <a:sym typeface="Wingdings" panose="05000000000000000000" pitchFamily="2" charset="2"/>
              </a:rPr>
              <a:t> more </a:t>
            </a:r>
            <a:r>
              <a:rPr lang="hu-HU" dirty="0" err="1" smtClean="0">
                <a:sym typeface="Wingdings" panose="05000000000000000000" pitchFamily="2" charset="2"/>
              </a:rPr>
              <a:t>effective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for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search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misses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45078293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u="sng" dirty="0" err="1" smtClean="0"/>
              <a:t>Hashing</a:t>
            </a:r>
            <a:r>
              <a:rPr lang="hu-HU" u="sng" dirty="0" smtClean="0"/>
              <a:t> VS </a:t>
            </a:r>
            <a:r>
              <a:rPr lang="hu-HU" u="sng" dirty="0" err="1" smtClean="0"/>
              <a:t>tries</a:t>
            </a:r>
            <a:endParaRPr lang="hu-HU" u="sng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We</a:t>
            </a:r>
            <a:r>
              <a:rPr lang="hu-HU" dirty="0" smtClean="0"/>
              <a:t> </a:t>
            </a:r>
            <a:r>
              <a:rPr lang="hu-HU" dirty="0" err="1" smtClean="0"/>
              <a:t>can</a:t>
            </a:r>
            <a:r>
              <a:rPr lang="hu-HU" dirty="0" smtClean="0"/>
              <a:t> </a:t>
            </a:r>
            <a:r>
              <a:rPr lang="hu-HU" dirty="0" err="1" smtClean="0"/>
              <a:t>replace</a:t>
            </a:r>
            <a:r>
              <a:rPr lang="hu-HU" dirty="0" smtClean="0"/>
              <a:t> </a:t>
            </a:r>
            <a:r>
              <a:rPr lang="hu-HU" dirty="0" err="1" smtClean="0"/>
              <a:t>hash</a:t>
            </a:r>
            <a:r>
              <a:rPr lang="hu-HU" dirty="0" smtClean="0"/>
              <a:t> </a:t>
            </a:r>
            <a:r>
              <a:rPr lang="hu-HU" dirty="0" err="1" smtClean="0"/>
              <a:t>tables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tries</a:t>
            </a:r>
            <a:r>
              <a:rPr lang="hu-HU" dirty="0" smtClean="0"/>
              <a:t> </a:t>
            </a:r>
            <a:r>
              <a:rPr lang="hu-HU" dirty="0" smtClean="0">
                <a:sym typeface="Wingdings" panose="05000000000000000000" pitchFamily="2" charset="2"/>
              </a:rPr>
              <a:t> </a:t>
            </a:r>
            <a:r>
              <a:rPr lang="hu-HU" dirty="0" err="1" smtClean="0">
                <a:sym typeface="Wingdings" panose="05000000000000000000" pitchFamily="2" charset="2"/>
              </a:rPr>
              <a:t>tries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are</a:t>
            </a:r>
            <a:r>
              <a:rPr lang="hu-HU" dirty="0" smtClean="0">
                <a:sym typeface="Wingdings" panose="05000000000000000000" pitchFamily="2" charset="2"/>
              </a:rPr>
              <a:t> more </a:t>
            </a:r>
            <a:r>
              <a:rPr lang="hu-HU" dirty="0" err="1" smtClean="0">
                <a:sym typeface="Wingdings" panose="05000000000000000000" pitchFamily="2" charset="2"/>
              </a:rPr>
              <a:t>effective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for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search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misses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2067698" y="3361037"/>
            <a:ext cx="876233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Hash</a:t>
            </a:r>
            <a:r>
              <a:rPr lang="hu-HU" dirty="0" smtClean="0"/>
              <a:t> </a:t>
            </a:r>
            <a:r>
              <a:rPr lang="hu-HU" dirty="0" err="1" smtClean="0"/>
              <a:t>tables</a:t>
            </a:r>
            <a:r>
              <a:rPr lang="hu-HU" dirty="0" smtClean="0"/>
              <a:t>: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key</a:t>
            </a:r>
            <a:r>
              <a:rPr lang="hu-HU" dirty="0" smtClean="0"/>
              <a:t> is </a:t>
            </a:r>
            <a:r>
              <a:rPr lang="hu-HU" dirty="0" err="1" smtClean="0"/>
              <a:t>going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be </a:t>
            </a:r>
            <a:r>
              <a:rPr lang="hu-HU" dirty="0" err="1" smtClean="0"/>
              <a:t>converted</a:t>
            </a:r>
            <a:r>
              <a:rPr lang="hu-HU" dirty="0" smtClean="0"/>
              <a:t> </a:t>
            </a:r>
            <a:r>
              <a:rPr lang="hu-HU" dirty="0" err="1" smtClean="0"/>
              <a:t>into</a:t>
            </a:r>
            <a:r>
              <a:rPr lang="hu-HU" dirty="0" smtClean="0"/>
              <a:t> an </a:t>
            </a:r>
            <a:r>
              <a:rPr lang="hu-HU" dirty="0" err="1" smtClean="0"/>
              <a:t>array</a:t>
            </a:r>
            <a:r>
              <a:rPr lang="hu-HU" dirty="0" smtClean="0"/>
              <a:t> index</a:t>
            </a:r>
          </a:p>
          <a:p>
            <a:r>
              <a:rPr lang="hu-HU" dirty="0"/>
              <a:t>	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help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hash</a:t>
            </a:r>
            <a:r>
              <a:rPr lang="hu-HU" dirty="0" smtClean="0"/>
              <a:t> </a:t>
            </a:r>
            <a:r>
              <a:rPr lang="hu-HU" dirty="0" err="1" smtClean="0"/>
              <a:t>function</a:t>
            </a:r>
            <a:endParaRPr lang="hu-HU" dirty="0" smtClean="0"/>
          </a:p>
          <a:p>
            <a:endParaRPr lang="hu-HU" dirty="0"/>
          </a:p>
          <a:p>
            <a:r>
              <a:rPr lang="hu-HU" dirty="0" smtClean="0"/>
              <a:t>		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example</a:t>
            </a:r>
            <a:r>
              <a:rPr lang="hu-HU" dirty="0" smtClean="0"/>
              <a:t>: </a:t>
            </a:r>
            <a:r>
              <a:rPr lang="hu-HU" dirty="0" err="1" smtClean="0"/>
              <a:t>key</a:t>
            </a:r>
            <a:r>
              <a:rPr lang="hu-HU" dirty="0" smtClean="0"/>
              <a:t> is „</a:t>
            </a:r>
            <a:r>
              <a:rPr lang="hu-HU" dirty="0" err="1" smtClean="0"/>
              <a:t>apple</a:t>
            </a:r>
            <a:r>
              <a:rPr lang="hu-HU" dirty="0" smtClean="0"/>
              <a:t>” </a:t>
            </a:r>
            <a:r>
              <a:rPr lang="hu-HU" dirty="0" smtClean="0">
                <a:sym typeface="Wingdings" panose="05000000000000000000" pitchFamily="2" charset="2"/>
              </a:rPr>
              <a:t> </a:t>
            </a:r>
            <a:r>
              <a:rPr lang="hu-HU" dirty="0" err="1" smtClean="0">
                <a:sym typeface="Wingdings" panose="05000000000000000000" pitchFamily="2" charset="2"/>
              </a:rPr>
              <a:t>the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hash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function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considers</a:t>
            </a:r>
            <a:endParaRPr lang="hu-HU" dirty="0" smtClean="0">
              <a:sym typeface="Wingdings" panose="05000000000000000000" pitchFamily="2" charset="2"/>
            </a:endParaRPr>
          </a:p>
          <a:p>
            <a:r>
              <a:rPr lang="hu-HU" dirty="0">
                <a:sym typeface="Wingdings" panose="05000000000000000000" pitchFamily="2" charset="2"/>
              </a:rPr>
              <a:t>	</a:t>
            </a:r>
            <a:r>
              <a:rPr lang="hu-HU" dirty="0" smtClean="0">
                <a:sym typeface="Wingdings" panose="05000000000000000000" pitchFamily="2" charset="2"/>
              </a:rPr>
              <a:t>		</a:t>
            </a:r>
            <a:r>
              <a:rPr lang="hu-HU" dirty="0" err="1" smtClean="0">
                <a:sym typeface="Wingdings" panose="05000000000000000000" pitchFamily="2" charset="2"/>
              </a:rPr>
              <a:t>every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single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character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in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the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key</a:t>
            </a:r>
            <a:r>
              <a:rPr lang="hu-HU" dirty="0" smtClean="0">
                <a:sym typeface="Wingdings" panose="05000000000000000000" pitchFamily="2" charset="2"/>
              </a:rPr>
              <a:t> !!!</a:t>
            </a:r>
          </a:p>
          <a:p>
            <a:endParaRPr lang="hu-HU" dirty="0">
              <a:sym typeface="Wingdings" panose="05000000000000000000" pitchFamily="2" charset="2"/>
            </a:endParaRPr>
          </a:p>
          <a:p>
            <a:r>
              <a:rPr lang="hu-HU" dirty="0" smtClean="0">
                <a:sym typeface="Wingdings" panose="05000000000000000000" pitchFamily="2" charset="2"/>
              </a:rPr>
              <a:t>		</a:t>
            </a:r>
            <a:r>
              <a:rPr lang="hu-HU" dirty="0" err="1" smtClean="0">
                <a:sym typeface="Wingdings" panose="05000000000000000000" pitchFamily="2" charset="2"/>
              </a:rPr>
              <a:t>Tries</a:t>
            </a:r>
            <a:r>
              <a:rPr lang="hu-HU" dirty="0" smtClean="0">
                <a:sym typeface="Wingdings" panose="05000000000000000000" pitchFamily="2" charset="2"/>
              </a:rPr>
              <a:t>: </a:t>
            </a:r>
            <a:r>
              <a:rPr lang="hu-HU" dirty="0" err="1" smtClean="0">
                <a:sym typeface="Wingdings" panose="05000000000000000000" pitchFamily="2" charset="2"/>
              </a:rPr>
              <a:t>we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consider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every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single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character</a:t>
            </a:r>
            <a:r>
              <a:rPr lang="hu-HU" dirty="0" smtClean="0">
                <a:sym typeface="Wingdings" panose="05000000000000000000" pitchFamily="2" charset="2"/>
              </a:rPr>
              <a:t> of </a:t>
            </a:r>
            <a:r>
              <a:rPr lang="hu-HU" dirty="0" err="1" smtClean="0">
                <a:sym typeface="Wingdings" panose="05000000000000000000" pitchFamily="2" charset="2"/>
              </a:rPr>
              <a:t>the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key</a:t>
            </a:r>
            <a:r>
              <a:rPr lang="hu-HU" dirty="0" smtClean="0">
                <a:sym typeface="Wingdings" panose="05000000000000000000" pitchFamily="2" charset="2"/>
              </a:rPr>
              <a:t> „</a:t>
            </a:r>
            <a:r>
              <a:rPr lang="hu-HU" dirty="0" err="1" smtClean="0">
                <a:sym typeface="Wingdings" panose="05000000000000000000" pitchFamily="2" charset="2"/>
              </a:rPr>
              <a:t>apple</a:t>
            </a:r>
            <a:r>
              <a:rPr lang="hu-HU" dirty="0" smtClean="0">
                <a:sym typeface="Wingdings" panose="05000000000000000000" pitchFamily="2" charset="2"/>
              </a:rPr>
              <a:t>”</a:t>
            </a:r>
          </a:p>
          <a:p>
            <a:r>
              <a:rPr lang="hu-HU" dirty="0">
                <a:sym typeface="Wingdings" panose="05000000000000000000" pitchFamily="2" charset="2"/>
              </a:rPr>
              <a:t>	</a:t>
            </a:r>
            <a:r>
              <a:rPr lang="hu-HU" dirty="0" smtClean="0">
                <a:sym typeface="Wingdings" panose="05000000000000000000" pitchFamily="2" charset="2"/>
              </a:rPr>
              <a:t>		BUT </a:t>
            </a:r>
            <a:r>
              <a:rPr lang="hu-HU" dirty="0" err="1" smtClean="0">
                <a:sym typeface="Wingdings" panose="05000000000000000000" pitchFamily="2" charset="2"/>
              </a:rPr>
              <a:t>we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return</a:t>
            </a:r>
            <a:r>
              <a:rPr lang="hu-HU" dirty="0" smtClean="0">
                <a:sym typeface="Wingdings" panose="05000000000000000000" pitchFamily="2" charset="2"/>
              </a:rPr>
              <a:t> right </a:t>
            </a:r>
            <a:r>
              <a:rPr lang="hu-HU" dirty="0" err="1" smtClean="0">
                <a:sym typeface="Wingdings" panose="05000000000000000000" pitchFamily="2" charset="2"/>
              </a:rPr>
              <a:t>when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there</a:t>
            </a:r>
            <a:r>
              <a:rPr lang="hu-HU" dirty="0" smtClean="0">
                <a:sym typeface="Wingdings" panose="05000000000000000000" pitchFamily="2" charset="2"/>
              </a:rPr>
              <a:t> is a </a:t>
            </a:r>
            <a:r>
              <a:rPr lang="hu-HU" dirty="0" err="1" smtClean="0">
                <a:sym typeface="Wingdings" panose="05000000000000000000" pitchFamily="2" charset="2"/>
              </a:rPr>
              <a:t>mismatch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</a:p>
          <a:p>
            <a:r>
              <a:rPr lang="hu-HU" dirty="0">
                <a:sym typeface="Wingdings" panose="05000000000000000000" pitchFamily="2" charset="2"/>
              </a:rPr>
              <a:t>	</a:t>
            </a:r>
            <a:r>
              <a:rPr lang="hu-HU" dirty="0" smtClean="0">
                <a:sym typeface="Wingdings" panose="05000000000000000000" pitchFamily="2" charset="2"/>
              </a:rPr>
              <a:t>			// </a:t>
            </a:r>
            <a:r>
              <a:rPr lang="hu-HU" dirty="0" err="1" smtClean="0">
                <a:sym typeface="Wingdings" panose="05000000000000000000" pitchFamily="2" charset="2"/>
              </a:rPr>
              <a:t>several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times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we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just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consider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the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few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first</a:t>
            </a:r>
            <a:endParaRPr lang="hu-HU" dirty="0" smtClean="0">
              <a:sym typeface="Wingdings" panose="05000000000000000000" pitchFamily="2" charset="2"/>
            </a:endParaRPr>
          </a:p>
          <a:p>
            <a:r>
              <a:rPr lang="hu-HU" dirty="0">
                <a:sym typeface="Wingdings" panose="05000000000000000000" pitchFamily="2" charset="2"/>
              </a:rPr>
              <a:t>	</a:t>
            </a:r>
            <a:r>
              <a:rPr lang="hu-HU" dirty="0" smtClean="0">
                <a:sym typeface="Wingdings" panose="05000000000000000000" pitchFamily="2" charset="2"/>
              </a:rPr>
              <a:t>				</a:t>
            </a:r>
            <a:r>
              <a:rPr lang="hu-HU" dirty="0" err="1" smtClean="0">
                <a:sym typeface="Wingdings" panose="05000000000000000000" pitchFamily="2" charset="2"/>
              </a:rPr>
              <a:t>characters</a:t>
            </a:r>
            <a:r>
              <a:rPr lang="hu-HU" dirty="0" smtClean="0">
                <a:sym typeface="Wingdings" panose="05000000000000000000" pitchFamily="2" charset="2"/>
              </a:rPr>
              <a:t> of </a:t>
            </a:r>
            <a:r>
              <a:rPr lang="hu-HU" dirty="0" err="1" smtClean="0">
                <a:sym typeface="Wingdings" panose="05000000000000000000" pitchFamily="2" charset="2"/>
              </a:rPr>
              <a:t>the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key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66337436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u="sng" dirty="0" err="1"/>
              <a:t>Hashing</a:t>
            </a:r>
            <a:r>
              <a:rPr lang="hu-HU" u="sng" dirty="0"/>
              <a:t> VS </a:t>
            </a:r>
            <a:r>
              <a:rPr lang="hu-HU" u="sng" dirty="0" err="1"/>
              <a:t>tries</a:t>
            </a:r>
            <a:endParaRPr lang="hu-HU" u="sng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We</a:t>
            </a:r>
            <a:r>
              <a:rPr lang="hu-HU" dirty="0" smtClean="0"/>
              <a:t> </a:t>
            </a:r>
            <a:r>
              <a:rPr lang="hu-HU" dirty="0" err="1" smtClean="0"/>
              <a:t>can</a:t>
            </a:r>
            <a:r>
              <a:rPr lang="hu-HU" dirty="0" smtClean="0"/>
              <a:t> </a:t>
            </a:r>
            <a:r>
              <a:rPr lang="hu-HU" dirty="0" err="1" smtClean="0"/>
              <a:t>replace</a:t>
            </a:r>
            <a:r>
              <a:rPr lang="hu-HU" dirty="0" smtClean="0"/>
              <a:t> </a:t>
            </a:r>
            <a:r>
              <a:rPr lang="hu-HU" dirty="0" err="1" smtClean="0"/>
              <a:t>hash</a:t>
            </a:r>
            <a:r>
              <a:rPr lang="hu-HU" dirty="0" smtClean="0"/>
              <a:t> </a:t>
            </a:r>
            <a:r>
              <a:rPr lang="hu-HU" dirty="0" err="1" smtClean="0"/>
              <a:t>tables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tries</a:t>
            </a:r>
            <a:r>
              <a:rPr lang="hu-HU" dirty="0" smtClean="0"/>
              <a:t> </a:t>
            </a:r>
            <a:r>
              <a:rPr lang="hu-HU" dirty="0" smtClean="0">
                <a:sym typeface="Wingdings" panose="05000000000000000000" pitchFamily="2" charset="2"/>
              </a:rPr>
              <a:t> </a:t>
            </a:r>
            <a:r>
              <a:rPr lang="hu-HU" dirty="0" err="1" smtClean="0">
                <a:sym typeface="Wingdings" panose="05000000000000000000" pitchFamily="2" charset="2"/>
              </a:rPr>
              <a:t>tries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are</a:t>
            </a:r>
            <a:r>
              <a:rPr lang="hu-HU" dirty="0" smtClean="0">
                <a:sym typeface="Wingdings" panose="05000000000000000000" pitchFamily="2" charset="2"/>
              </a:rPr>
              <a:t> more </a:t>
            </a:r>
            <a:r>
              <a:rPr lang="hu-HU" dirty="0" err="1" smtClean="0">
                <a:sym typeface="Wingdings" panose="05000000000000000000" pitchFamily="2" charset="2"/>
              </a:rPr>
              <a:t>effective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for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search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misses</a:t>
            </a:r>
            <a:endParaRPr lang="hu-HU" dirty="0" smtClean="0">
              <a:sym typeface="Wingdings" panose="05000000000000000000" pitchFamily="2" charset="2"/>
            </a:endParaRPr>
          </a:p>
          <a:p>
            <a:r>
              <a:rPr lang="hu-HU" dirty="0" err="1" smtClean="0">
                <a:sym typeface="Wingdings" panose="05000000000000000000" pitchFamily="2" charset="2"/>
              </a:rPr>
              <a:t>So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it</a:t>
            </a:r>
            <a:r>
              <a:rPr lang="hu-HU" dirty="0" smtClean="0">
                <a:sym typeface="Wingdings" panose="05000000000000000000" pitchFamily="2" charset="2"/>
              </a:rPr>
              <a:t> is </a:t>
            </a:r>
            <a:r>
              <a:rPr lang="hu-HU" dirty="0" err="1" smtClean="0">
                <a:sym typeface="Wingdings" panose="05000000000000000000" pitchFamily="2" charset="2"/>
              </a:rPr>
              <a:t>faster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to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use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tries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in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the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worst</a:t>
            </a:r>
            <a:r>
              <a:rPr lang="hu-HU" dirty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case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8169124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u="sng" dirty="0" err="1"/>
              <a:t>Hashing</a:t>
            </a:r>
            <a:r>
              <a:rPr lang="hu-HU" u="sng" dirty="0"/>
              <a:t> VS </a:t>
            </a:r>
            <a:r>
              <a:rPr lang="hu-HU" u="sng" dirty="0" err="1"/>
              <a:t>tries</a:t>
            </a:r>
            <a:endParaRPr lang="hu-HU" u="sng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We</a:t>
            </a:r>
            <a:r>
              <a:rPr lang="hu-HU" dirty="0" smtClean="0"/>
              <a:t> </a:t>
            </a:r>
            <a:r>
              <a:rPr lang="hu-HU" dirty="0" err="1" smtClean="0"/>
              <a:t>can</a:t>
            </a:r>
            <a:r>
              <a:rPr lang="hu-HU" dirty="0" smtClean="0"/>
              <a:t> </a:t>
            </a:r>
            <a:r>
              <a:rPr lang="hu-HU" dirty="0" err="1" smtClean="0"/>
              <a:t>replace</a:t>
            </a:r>
            <a:r>
              <a:rPr lang="hu-HU" dirty="0" smtClean="0"/>
              <a:t> </a:t>
            </a:r>
            <a:r>
              <a:rPr lang="hu-HU" dirty="0" err="1" smtClean="0"/>
              <a:t>hash</a:t>
            </a:r>
            <a:r>
              <a:rPr lang="hu-HU" dirty="0" smtClean="0"/>
              <a:t> </a:t>
            </a:r>
            <a:r>
              <a:rPr lang="hu-HU" dirty="0" err="1" smtClean="0"/>
              <a:t>tables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tries</a:t>
            </a:r>
            <a:r>
              <a:rPr lang="hu-HU" dirty="0" smtClean="0"/>
              <a:t> </a:t>
            </a:r>
            <a:r>
              <a:rPr lang="hu-HU" dirty="0" smtClean="0">
                <a:sym typeface="Wingdings" panose="05000000000000000000" pitchFamily="2" charset="2"/>
              </a:rPr>
              <a:t> </a:t>
            </a:r>
            <a:r>
              <a:rPr lang="hu-HU" dirty="0" err="1" smtClean="0">
                <a:sym typeface="Wingdings" panose="05000000000000000000" pitchFamily="2" charset="2"/>
              </a:rPr>
              <a:t>tries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are</a:t>
            </a:r>
            <a:r>
              <a:rPr lang="hu-HU" dirty="0" smtClean="0">
                <a:sym typeface="Wingdings" panose="05000000000000000000" pitchFamily="2" charset="2"/>
              </a:rPr>
              <a:t> more </a:t>
            </a:r>
            <a:r>
              <a:rPr lang="hu-HU" dirty="0" err="1" smtClean="0">
                <a:sym typeface="Wingdings" panose="05000000000000000000" pitchFamily="2" charset="2"/>
              </a:rPr>
              <a:t>effective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for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search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misses</a:t>
            </a:r>
            <a:endParaRPr lang="hu-HU" dirty="0" smtClean="0">
              <a:sym typeface="Wingdings" panose="05000000000000000000" pitchFamily="2" charset="2"/>
            </a:endParaRPr>
          </a:p>
          <a:p>
            <a:r>
              <a:rPr lang="hu-HU" dirty="0" err="1" smtClean="0">
                <a:sym typeface="Wingdings" panose="05000000000000000000" pitchFamily="2" charset="2"/>
              </a:rPr>
              <a:t>So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it</a:t>
            </a:r>
            <a:r>
              <a:rPr lang="hu-HU" dirty="0" smtClean="0">
                <a:sym typeface="Wingdings" panose="05000000000000000000" pitchFamily="2" charset="2"/>
              </a:rPr>
              <a:t> is </a:t>
            </a:r>
            <a:r>
              <a:rPr lang="hu-HU" dirty="0" err="1" smtClean="0">
                <a:sym typeface="Wingdings" panose="05000000000000000000" pitchFamily="2" charset="2"/>
              </a:rPr>
              <a:t>faster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to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use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tries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in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the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worst</a:t>
            </a:r>
            <a:r>
              <a:rPr lang="hu-HU" dirty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case</a:t>
            </a: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3303373" y="3599935"/>
            <a:ext cx="763061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Hash</a:t>
            </a:r>
            <a:r>
              <a:rPr lang="hu-HU" dirty="0" smtClean="0"/>
              <a:t> </a:t>
            </a:r>
            <a:r>
              <a:rPr lang="hu-HU" dirty="0" err="1" smtClean="0"/>
              <a:t>tables</a:t>
            </a:r>
            <a:r>
              <a:rPr lang="hu-HU" dirty="0" smtClean="0"/>
              <a:t>: </a:t>
            </a:r>
            <a:r>
              <a:rPr lang="hu-HU" dirty="0" err="1" smtClean="0"/>
              <a:t>we</a:t>
            </a:r>
            <a:r>
              <a:rPr lang="hu-HU" dirty="0" smtClean="0"/>
              <a:t> end </a:t>
            </a:r>
            <a:r>
              <a:rPr lang="hu-HU" dirty="0" err="1" smtClean="0"/>
              <a:t>up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a linked </a:t>
            </a:r>
            <a:r>
              <a:rPr lang="hu-HU" dirty="0" err="1" smtClean="0"/>
              <a:t>list</a:t>
            </a:r>
            <a:r>
              <a:rPr lang="hu-HU" dirty="0" smtClean="0"/>
              <a:t>, </a:t>
            </a:r>
            <a:r>
              <a:rPr lang="hu-HU" dirty="0" err="1" smtClean="0"/>
              <a:t>so</a:t>
            </a:r>
            <a:r>
              <a:rPr lang="hu-HU" dirty="0" smtClean="0"/>
              <a:t> </a:t>
            </a:r>
            <a:r>
              <a:rPr lang="hu-HU" dirty="0" err="1" smtClean="0"/>
              <a:t>searching</a:t>
            </a:r>
            <a:r>
              <a:rPr lang="hu-HU" dirty="0" smtClean="0"/>
              <a:t> is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b="1" dirty="0" smtClean="0"/>
              <a:t>O(N)</a:t>
            </a:r>
          </a:p>
          <a:p>
            <a:r>
              <a:rPr lang="hu-HU" dirty="0"/>
              <a:t>	</a:t>
            </a:r>
            <a:r>
              <a:rPr lang="hu-HU" dirty="0" smtClean="0"/>
              <a:t>	</a:t>
            </a:r>
            <a:r>
              <a:rPr lang="hu-HU" dirty="0" err="1" smtClean="0"/>
              <a:t>running</a:t>
            </a:r>
            <a:r>
              <a:rPr lang="hu-HU" dirty="0" smtClean="0"/>
              <a:t> </a:t>
            </a:r>
            <a:r>
              <a:rPr lang="hu-HU" dirty="0" err="1" smtClean="0"/>
              <a:t>time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this</a:t>
            </a:r>
            <a:r>
              <a:rPr lang="hu-HU" dirty="0" smtClean="0"/>
              <a:t> </a:t>
            </a:r>
            <a:r>
              <a:rPr lang="hu-HU" dirty="0" err="1" smtClean="0"/>
              <a:t>case</a:t>
            </a:r>
            <a:endParaRPr lang="hu-HU" dirty="0" smtClean="0"/>
          </a:p>
          <a:p>
            <a:r>
              <a:rPr lang="hu-HU" dirty="0" smtClean="0"/>
              <a:t>			</a:t>
            </a:r>
            <a:r>
              <a:rPr lang="hu-HU" b="1" dirty="0" smtClean="0"/>
              <a:t>N</a:t>
            </a:r>
            <a:r>
              <a:rPr lang="hu-HU" dirty="0" smtClean="0"/>
              <a:t>: </a:t>
            </a:r>
            <a:r>
              <a:rPr lang="hu-HU" dirty="0" err="1" smtClean="0"/>
              <a:t>number</a:t>
            </a:r>
            <a:r>
              <a:rPr lang="hu-HU" dirty="0" smtClean="0"/>
              <a:t> of </a:t>
            </a:r>
            <a:r>
              <a:rPr lang="hu-HU" dirty="0" err="1" smtClean="0"/>
              <a:t>items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hash</a:t>
            </a:r>
            <a:r>
              <a:rPr lang="hu-HU" dirty="0" smtClean="0"/>
              <a:t> </a:t>
            </a:r>
            <a:r>
              <a:rPr lang="hu-HU" dirty="0" err="1" smtClean="0"/>
              <a:t>table</a:t>
            </a:r>
            <a:endParaRPr lang="hu-HU" dirty="0" smtClean="0"/>
          </a:p>
          <a:p>
            <a:endParaRPr lang="hu-HU" dirty="0"/>
          </a:p>
          <a:p>
            <a:r>
              <a:rPr lang="hu-HU" dirty="0" err="1" smtClean="0"/>
              <a:t>Tries</a:t>
            </a:r>
            <a:r>
              <a:rPr lang="hu-HU" dirty="0" smtClean="0"/>
              <a:t>: </a:t>
            </a:r>
            <a:r>
              <a:rPr lang="hu-HU" dirty="0" err="1" smtClean="0"/>
              <a:t>worst</a:t>
            </a:r>
            <a:r>
              <a:rPr lang="hu-HU" dirty="0" smtClean="0"/>
              <a:t> </a:t>
            </a:r>
            <a:r>
              <a:rPr lang="hu-HU" dirty="0" err="1" smtClean="0"/>
              <a:t>case</a:t>
            </a:r>
            <a:r>
              <a:rPr lang="hu-HU" dirty="0" smtClean="0"/>
              <a:t> is </a:t>
            </a:r>
            <a:r>
              <a:rPr lang="hu-HU" dirty="0" err="1" smtClean="0"/>
              <a:t>that</a:t>
            </a:r>
            <a:r>
              <a:rPr lang="hu-HU" dirty="0" smtClean="0"/>
              <a:t> </a:t>
            </a:r>
            <a:r>
              <a:rPr lang="hu-HU" dirty="0" err="1" smtClean="0"/>
              <a:t>we</a:t>
            </a:r>
            <a:r>
              <a:rPr lang="hu-HU" dirty="0" smtClean="0"/>
              <a:t> </a:t>
            </a:r>
            <a:r>
              <a:rPr lang="hu-HU" dirty="0" err="1" smtClean="0"/>
              <a:t>have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consider</a:t>
            </a:r>
            <a:r>
              <a:rPr lang="hu-HU" dirty="0" smtClean="0"/>
              <a:t> </a:t>
            </a:r>
            <a:r>
              <a:rPr lang="hu-HU" dirty="0" err="1" smtClean="0"/>
              <a:t>every</a:t>
            </a:r>
            <a:r>
              <a:rPr lang="hu-HU" dirty="0" smtClean="0"/>
              <a:t> </a:t>
            </a:r>
            <a:r>
              <a:rPr lang="hu-HU" dirty="0" err="1" smtClean="0"/>
              <a:t>character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endParaRPr lang="hu-HU" dirty="0" smtClean="0"/>
          </a:p>
          <a:p>
            <a:r>
              <a:rPr lang="hu-HU" dirty="0"/>
              <a:t>	</a:t>
            </a:r>
            <a:r>
              <a:rPr lang="hu-HU" dirty="0" smtClean="0"/>
              <a:t>	</a:t>
            </a:r>
            <a:r>
              <a:rPr lang="hu-HU" dirty="0" err="1" smtClean="0"/>
              <a:t>key</a:t>
            </a:r>
            <a:r>
              <a:rPr lang="hu-HU" dirty="0" smtClean="0"/>
              <a:t> </a:t>
            </a:r>
            <a:r>
              <a:rPr lang="hu-HU" dirty="0" smtClean="0">
                <a:sym typeface="Wingdings" panose="05000000000000000000" pitchFamily="2" charset="2"/>
              </a:rPr>
              <a:t> </a:t>
            </a:r>
            <a:r>
              <a:rPr lang="hu-HU" dirty="0" err="1" smtClean="0">
                <a:sym typeface="Wingdings" panose="05000000000000000000" pitchFamily="2" charset="2"/>
              </a:rPr>
              <a:t>it</a:t>
            </a:r>
            <a:r>
              <a:rPr lang="hu-HU" dirty="0" smtClean="0">
                <a:sym typeface="Wingdings" panose="05000000000000000000" pitchFamily="2" charset="2"/>
              </a:rPr>
              <a:t> is </a:t>
            </a:r>
            <a:r>
              <a:rPr lang="hu-HU" b="1" dirty="0" smtClean="0">
                <a:sym typeface="Wingdings" panose="05000000000000000000" pitchFamily="2" charset="2"/>
              </a:rPr>
              <a:t>O(m)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complexity</a:t>
            </a:r>
            <a:endParaRPr lang="hu-HU" dirty="0" smtClean="0">
              <a:sym typeface="Wingdings" panose="05000000000000000000" pitchFamily="2" charset="2"/>
            </a:endParaRPr>
          </a:p>
          <a:p>
            <a:r>
              <a:rPr lang="hu-HU" dirty="0">
                <a:sym typeface="Wingdings" panose="05000000000000000000" pitchFamily="2" charset="2"/>
              </a:rPr>
              <a:t>	</a:t>
            </a:r>
            <a:r>
              <a:rPr lang="hu-HU" dirty="0" smtClean="0">
                <a:sym typeface="Wingdings" panose="05000000000000000000" pitchFamily="2" charset="2"/>
              </a:rPr>
              <a:t>		</a:t>
            </a:r>
            <a:r>
              <a:rPr lang="hu-HU" b="1" dirty="0" smtClean="0">
                <a:sym typeface="Wingdings" panose="05000000000000000000" pitchFamily="2" charset="2"/>
              </a:rPr>
              <a:t>m</a:t>
            </a:r>
            <a:r>
              <a:rPr lang="hu-HU" dirty="0" smtClean="0">
                <a:sym typeface="Wingdings" panose="05000000000000000000" pitchFamily="2" charset="2"/>
              </a:rPr>
              <a:t>: </a:t>
            </a:r>
            <a:r>
              <a:rPr lang="hu-HU" dirty="0" err="1" smtClean="0">
                <a:sym typeface="Wingdings" panose="05000000000000000000" pitchFamily="2" charset="2"/>
              </a:rPr>
              <a:t>length</a:t>
            </a:r>
            <a:r>
              <a:rPr lang="hu-HU" dirty="0" smtClean="0">
                <a:sym typeface="Wingdings" panose="05000000000000000000" pitchFamily="2" charset="2"/>
              </a:rPr>
              <a:t> of </a:t>
            </a:r>
            <a:r>
              <a:rPr lang="hu-HU" dirty="0" err="1" smtClean="0">
                <a:sym typeface="Wingdings" panose="05000000000000000000" pitchFamily="2" charset="2"/>
              </a:rPr>
              <a:t>the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key</a:t>
            </a:r>
            <a:endParaRPr lang="hu-HU" dirty="0" smtClean="0">
              <a:sym typeface="Wingdings" panose="05000000000000000000" pitchFamily="2" charset="2"/>
            </a:endParaRPr>
          </a:p>
          <a:p>
            <a:endParaRPr lang="hu-HU" dirty="0">
              <a:sym typeface="Wingdings" panose="05000000000000000000" pitchFamily="2" charset="2"/>
            </a:endParaRPr>
          </a:p>
          <a:p>
            <a:r>
              <a:rPr lang="hu-HU" dirty="0" smtClean="0">
                <a:solidFill>
                  <a:srgbClr val="FFFF00"/>
                </a:solidFill>
                <a:sym typeface="Wingdings" panose="05000000000000000000" pitchFamily="2" charset="2"/>
              </a:rPr>
              <a:t>			</a:t>
            </a:r>
            <a:r>
              <a:rPr lang="hu-HU" b="1" dirty="0" smtClean="0">
                <a:solidFill>
                  <a:srgbClr val="FFFF00"/>
                </a:solidFill>
                <a:sym typeface="Wingdings" panose="05000000000000000000" pitchFamily="2" charset="2"/>
              </a:rPr>
              <a:t>USUALLY N &gt;&gt; m !!!</a:t>
            </a:r>
            <a:endParaRPr lang="hu-HU" b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990412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u="sng" dirty="0" err="1"/>
              <a:t>Hashing</a:t>
            </a:r>
            <a:r>
              <a:rPr lang="hu-HU" u="sng" dirty="0"/>
              <a:t> VS </a:t>
            </a:r>
            <a:r>
              <a:rPr lang="hu-HU" u="sng" dirty="0" err="1"/>
              <a:t>tries</a:t>
            </a:r>
            <a:endParaRPr lang="hu-HU" u="sng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We</a:t>
            </a:r>
            <a:r>
              <a:rPr lang="hu-HU" dirty="0" smtClean="0"/>
              <a:t> </a:t>
            </a:r>
            <a:r>
              <a:rPr lang="hu-HU" dirty="0" err="1" smtClean="0"/>
              <a:t>can</a:t>
            </a:r>
            <a:r>
              <a:rPr lang="hu-HU" dirty="0" smtClean="0"/>
              <a:t> </a:t>
            </a:r>
            <a:r>
              <a:rPr lang="hu-HU" dirty="0" err="1" smtClean="0"/>
              <a:t>replace</a:t>
            </a:r>
            <a:r>
              <a:rPr lang="hu-HU" dirty="0" smtClean="0"/>
              <a:t> </a:t>
            </a:r>
            <a:r>
              <a:rPr lang="hu-HU" dirty="0" err="1" smtClean="0"/>
              <a:t>hash</a:t>
            </a:r>
            <a:r>
              <a:rPr lang="hu-HU" dirty="0" smtClean="0"/>
              <a:t> </a:t>
            </a:r>
            <a:r>
              <a:rPr lang="hu-HU" dirty="0" err="1" smtClean="0"/>
              <a:t>tables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tries</a:t>
            </a:r>
            <a:r>
              <a:rPr lang="hu-HU" dirty="0" smtClean="0"/>
              <a:t> </a:t>
            </a:r>
            <a:r>
              <a:rPr lang="hu-HU" dirty="0" smtClean="0">
                <a:sym typeface="Wingdings" panose="05000000000000000000" pitchFamily="2" charset="2"/>
              </a:rPr>
              <a:t> </a:t>
            </a:r>
            <a:r>
              <a:rPr lang="hu-HU" dirty="0" err="1" smtClean="0">
                <a:sym typeface="Wingdings" panose="05000000000000000000" pitchFamily="2" charset="2"/>
              </a:rPr>
              <a:t>tries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are</a:t>
            </a:r>
            <a:r>
              <a:rPr lang="hu-HU" dirty="0" smtClean="0">
                <a:sym typeface="Wingdings" panose="05000000000000000000" pitchFamily="2" charset="2"/>
              </a:rPr>
              <a:t> more </a:t>
            </a:r>
            <a:r>
              <a:rPr lang="hu-HU" dirty="0" err="1" smtClean="0">
                <a:sym typeface="Wingdings" panose="05000000000000000000" pitchFamily="2" charset="2"/>
              </a:rPr>
              <a:t>effective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for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search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misses</a:t>
            </a:r>
            <a:endParaRPr lang="hu-HU" dirty="0" smtClean="0">
              <a:sym typeface="Wingdings" panose="05000000000000000000" pitchFamily="2" charset="2"/>
            </a:endParaRPr>
          </a:p>
          <a:p>
            <a:r>
              <a:rPr lang="hu-HU" dirty="0" err="1" smtClean="0">
                <a:sym typeface="Wingdings" panose="05000000000000000000" pitchFamily="2" charset="2"/>
              </a:rPr>
              <a:t>So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it</a:t>
            </a:r>
            <a:r>
              <a:rPr lang="hu-HU" dirty="0" smtClean="0">
                <a:sym typeface="Wingdings" panose="05000000000000000000" pitchFamily="2" charset="2"/>
              </a:rPr>
              <a:t> is </a:t>
            </a:r>
            <a:r>
              <a:rPr lang="hu-HU" dirty="0" err="1" smtClean="0">
                <a:sym typeface="Wingdings" panose="05000000000000000000" pitchFamily="2" charset="2"/>
              </a:rPr>
              <a:t>faster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to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use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tries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in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the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worst</a:t>
            </a:r>
            <a:r>
              <a:rPr lang="hu-HU" dirty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case</a:t>
            </a:r>
            <a:endParaRPr lang="hu-HU" dirty="0" smtClean="0">
              <a:sym typeface="Wingdings" panose="05000000000000000000" pitchFamily="2" charset="2"/>
            </a:endParaRPr>
          </a:p>
          <a:p>
            <a:r>
              <a:rPr lang="hu-HU" dirty="0" err="1" smtClean="0">
                <a:sym typeface="Wingdings" panose="05000000000000000000" pitchFamily="2" charset="2"/>
              </a:rPr>
              <a:t>For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tries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there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are</a:t>
            </a:r>
            <a:r>
              <a:rPr lang="hu-HU" dirty="0" smtClean="0">
                <a:sym typeface="Wingdings" panose="05000000000000000000" pitchFamily="2" charset="2"/>
              </a:rPr>
              <a:t> no </a:t>
            </a:r>
            <a:r>
              <a:rPr lang="hu-HU" dirty="0" err="1" smtClean="0">
                <a:sym typeface="Wingdings" panose="05000000000000000000" pitchFamily="2" charset="2"/>
              </a:rPr>
              <a:t>collisions</a:t>
            </a:r>
            <a:r>
              <a:rPr lang="hu-HU" dirty="0" smtClean="0">
                <a:sym typeface="Wingdings" panose="05000000000000000000" pitchFamily="2" charset="2"/>
              </a:rPr>
              <a:t> !!!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11691217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u="sng" dirty="0" err="1"/>
              <a:t>Hashing</a:t>
            </a:r>
            <a:r>
              <a:rPr lang="hu-HU" u="sng" dirty="0"/>
              <a:t> VS </a:t>
            </a:r>
            <a:r>
              <a:rPr lang="hu-HU" u="sng" dirty="0" err="1"/>
              <a:t>tries</a:t>
            </a:r>
            <a:endParaRPr lang="hu-HU" u="sng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We</a:t>
            </a:r>
            <a:r>
              <a:rPr lang="hu-HU" dirty="0" smtClean="0"/>
              <a:t> </a:t>
            </a:r>
            <a:r>
              <a:rPr lang="hu-HU" dirty="0" err="1" smtClean="0"/>
              <a:t>can</a:t>
            </a:r>
            <a:r>
              <a:rPr lang="hu-HU" dirty="0" smtClean="0"/>
              <a:t> </a:t>
            </a:r>
            <a:r>
              <a:rPr lang="hu-HU" dirty="0" err="1" smtClean="0"/>
              <a:t>replace</a:t>
            </a:r>
            <a:r>
              <a:rPr lang="hu-HU" dirty="0" smtClean="0"/>
              <a:t> </a:t>
            </a:r>
            <a:r>
              <a:rPr lang="hu-HU" dirty="0" err="1" smtClean="0"/>
              <a:t>hash</a:t>
            </a:r>
            <a:r>
              <a:rPr lang="hu-HU" dirty="0" smtClean="0"/>
              <a:t> </a:t>
            </a:r>
            <a:r>
              <a:rPr lang="hu-HU" dirty="0" err="1" smtClean="0"/>
              <a:t>tables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tries</a:t>
            </a:r>
            <a:r>
              <a:rPr lang="hu-HU" dirty="0" smtClean="0"/>
              <a:t> </a:t>
            </a:r>
            <a:r>
              <a:rPr lang="hu-HU" dirty="0" smtClean="0">
                <a:sym typeface="Wingdings" panose="05000000000000000000" pitchFamily="2" charset="2"/>
              </a:rPr>
              <a:t> </a:t>
            </a:r>
            <a:r>
              <a:rPr lang="hu-HU" dirty="0" err="1" smtClean="0">
                <a:sym typeface="Wingdings" panose="05000000000000000000" pitchFamily="2" charset="2"/>
              </a:rPr>
              <a:t>tries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are</a:t>
            </a:r>
            <a:r>
              <a:rPr lang="hu-HU" dirty="0" smtClean="0">
                <a:sym typeface="Wingdings" panose="05000000000000000000" pitchFamily="2" charset="2"/>
              </a:rPr>
              <a:t> more </a:t>
            </a:r>
            <a:r>
              <a:rPr lang="hu-HU" dirty="0" err="1" smtClean="0">
                <a:sym typeface="Wingdings" panose="05000000000000000000" pitchFamily="2" charset="2"/>
              </a:rPr>
              <a:t>effective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for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search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misses</a:t>
            </a:r>
            <a:endParaRPr lang="hu-HU" dirty="0" smtClean="0">
              <a:sym typeface="Wingdings" panose="05000000000000000000" pitchFamily="2" charset="2"/>
            </a:endParaRPr>
          </a:p>
          <a:p>
            <a:r>
              <a:rPr lang="hu-HU" dirty="0" err="1" smtClean="0">
                <a:sym typeface="Wingdings" panose="05000000000000000000" pitchFamily="2" charset="2"/>
              </a:rPr>
              <a:t>So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it</a:t>
            </a:r>
            <a:r>
              <a:rPr lang="hu-HU" dirty="0" smtClean="0">
                <a:sym typeface="Wingdings" panose="05000000000000000000" pitchFamily="2" charset="2"/>
              </a:rPr>
              <a:t> is </a:t>
            </a:r>
            <a:r>
              <a:rPr lang="hu-HU" dirty="0" err="1" smtClean="0">
                <a:sym typeface="Wingdings" panose="05000000000000000000" pitchFamily="2" charset="2"/>
              </a:rPr>
              <a:t>faster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to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use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tries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in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the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worst</a:t>
            </a:r>
            <a:r>
              <a:rPr lang="hu-HU" dirty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case</a:t>
            </a:r>
            <a:endParaRPr lang="hu-HU" dirty="0" smtClean="0">
              <a:sym typeface="Wingdings" panose="05000000000000000000" pitchFamily="2" charset="2"/>
            </a:endParaRPr>
          </a:p>
          <a:p>
            <a:r>
              <a:rPr lang="hu-HU" dirty="0" err="1" smtClean="0">
                <a:sym typeface="Wingdings" panose="05000000000000000000" pitchFamily="2" charset="2"/>
              </a:rPr>
              <a:t>For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tries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there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are</a:t>
            </a:r>
            <a:r>
              <a:rPr lang="hu-HU" dirty="0" smtClean="0">
                <a:sym typeface="Wingdings" panose="05000000000000000000" pitchFamily="2" charset="2"/>
              </a:rPr>
              <a:t> no </a:t>
            </a:r>
            <a:r>
              <a:rPr lang="hu-HU" dirty="0" err="1" smtClean="0">
                <a:sym typeface="Wingdings" panose="05000000000000000000" pitchFamily="2" charset="2"/>
              </a:rPr>
              <a:t>collisions</a:t>
            </a:r>
            <a:r>
              <a:rPr lang="hu-HU" dirty="0" smtClean="0">
                <a:sym typeface="Wingdings" panose="05000000000000000000" pitchFamily="2" charset="2"/>
              </a:rPr>
              <a:t> !!!</a:t>
            </a:r>
          </a:p>
          <a:p>
            <a:r>
              <a:rPr lang="hu-HU" dirty="0" err="1" smtClean="0">
                <a:sym typeface="Wingdings" panose="05000000000000000000" pitchFamily="2" charset="2"/>
              </a:rPr>
              <a:t>Tries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can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provide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sorting</a:t>
            </a:r>
            <a:r>
              <a:rPr lang="hu-HU" dirty="0" smtClean="0">
                <a:sym typeface="Wingdings" panose="05000000000000000000" pitchFamily="2" charset="2"/>
              </a:rPr>
              <a:t>  </a:t>
            </a:r>
            <a:r>
              <a:rPr lang="hu-HU" dirty="0" err="1" smtClean="0">
                <a:sym typeface="Wingdings" panose="05000000000000000000" pitchFamily="2" charset="2"/>
              </a:rPr>
              <a:t>so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alphabetical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ordering</a:t>
            </a:r>
            <a:r>
              <a:rPr lang="hu-HU" dirty="0" smtClean="0">
                <a:sym typeface="Wingdings" panose="05000000000000000000" pitchFamily="2" charset="2"/>
              </a:rPr>
              <a:t> of </a:t>
            </a:r>
            <a:r>
              <a:rPr lang="hu-HU" dirty="0" err="1" smtClean="0">
                <a:sym typeface="Wingdings" panose="05000000000000000000" pitchFamily="2" charset="2"/>
              </a:rPr>
              <a:t>the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entries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by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keys</a:t>
            </a:r>
            <a:r>
              <a:rPr lang="hu-HU" dirty="0" smtClean="0">
                <a:sym typeface="Wingdings" panose="05000000000000000000" pitchFamily="2" charset="2"/>
              </a:rPr>
              <a:t> !! 		~ </a:t>
            </a:r>
            <a:r>
              <a:rPr lang="hu-HU" dirty="0" err="1" smtClean="0">
                <a:sym typeface="Wingdings" panose="05000000000000000000" pitchFamily="2" charset="2"/>
              </a:rPr>
              <a:t>hash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tables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does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not</a:t>
            </a:r>
            <a:endParaRPr lang="hu-HU" dirty="0" smtClean="0">
              <a:sym typeface="Wingdings" panose="05000000000000000000" pitchFamily="2" charset="2"/>
            </a:endParaRPr>
          </a:p>
          <a:p>
            <a:r>
              <a:rPr lang="hu-HU" dirty="0" smtClean="0">
                <a:sym typeface="Wingdings" panose="05000000000000000000" pitchFamily="2" charset="2"/>
              </a:rPr>
              <a:t>No </a:t>
            </a:r>
            <a:r>
              <a:rPr lang="hu-HU" dirty="0" err="1" smtClean="0">
                <a:sym typeface="Wingdings" panose="05000000000000000000" pitchFamily="2" charset="2"/>
              </a:rPr>
              <a:t>hash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function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needed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for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tries</a:t>
            </a:r>
            <a:r>
              <a:rPr lang="hu-HU" dirty="0">
                <a:sym typeface="Wingdings" panose="05000000000000000000" pitchFamily="2" charset="2"/>
              </a:rPr>
              <a:t> </a:t>
            </a:r>
            <a:r>
              <a:rPr lang="hu-HU" dirty="0" smtClean="0">
                <a:sym typeface="Wingdings" panose="05000000000000000000" pitchFamily="2" charset="2"/>
              </a:rPr>
              <a:t>and designing a </a:t>
            </a:r>
            <a:r>
              <a:rPr lang="hu-HU" dirty="0" err="1" smtClean="0">
                <a:sym typeface="Wingdings" panose="05000000000000000000" pitchFamily="2" charset="2"/>
              </a:rPr>
              <a:t>perfect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hash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function</a:t>
            </a:r>
            <a:r>
              <a:rPr lang="hu-HU" dirty="0" smtClean="0">
                <a:sym typeface="Wingdings" panose="05000000000000000000" pitchFamily="2" charset="2"/>
              </a:rPr>
              <a:t> is a </a:t>
            </a:r>
            <a:r>
              <a:rPr lang="hu-HU" dirty="0" err="1" smtClean="0">
                <a:sym typeface="Wingdings" panose="05000000000000000000" pitchFamily="2" charset="2"/>
              </a:rPr>
              <a:t>very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complex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task</a:t>
            </a:r>
            <a:endParaRPr lang="hu-HU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48491252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u="sng" dirty="0" err="1"/>
              <a:t>Hashing</a:t>
            </a:r>
            <a:r>
              <a:rPr lang="hu-HU" u="sng" dirty="0"/>
              <a:t> VS </a:t>
            </a:r>
            <a:r>
              <a:rPr lang="hu-HU" u="sng" dirty="0" err="1"/>
              <a:t>tries</a:t>
            </a:r>
            <a:endParaRPr lang="hu-HU" u="sng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 smtClean="0"/>
              <a:t>Tries</a:t>
            </a:r>
            <a:r>
              <a:rPr lang="hu-HU" dirty="0" smtClean="0"/>
              <a:t> </a:t>
            </a:r>
            <a:r>
              <a:rPr lang="hu-HU" dirty="0" err="1" smtClean="0"/>
              <a:t>may</a:t>
            </a:r>
            <a:r>
              <a:rPr lang="hu-HU" dirty="0" smtClean="0"/>
              <a:t> be </a:t>
            </a:r>
            <a:r>
              <a:rPr lang="hu-HU" dirty="0" err="1" smtClean="0"/>
              <a:t>slower</a:t>
            </a:r>
            <a:r>
              <a:rPr lang="hu-HU" dirty="0" smtClean="0"/>
              <a:t> </a:t>
            </a:r>
            <a:r>
              <a:rPr lang="hu-HU" dirty="0" err="1" smtClean="0"/>
              <a:t>than</a:t>
            </a:r>
            <a:r>
              <a:rPr lang="hu-HU" dirty="0" smtClean="0"/>
              <a:t> </a:t>
            </a:r>
            <a:r>
              <a:rPr lang="hu-HU" dirty="0" err="1" smtClean="0"/>
              <a:t>hash</a:t>
            </a:r>
            <a:r>
              <a:rPr lang="hu-HU" dirty="0" smtClean="0"/>
              <a:t> </a:t>
            </a:r>
            <a:r>
              <a:rPr lang="hu-HU" dirty="0" err="1" smtClean="0"/>
              <a:t>tables</a:t>
            </a:r>
            <a:endParaRPr lang="hu-HU" dirty="0" smtClean="0"/>
          </a:p>
          <a:p>
            <a:r>
              <a:rPr lang="hu-HU" dirty="0" err="1" smtClean="0">
                <a:sym typeface="Wingdings" panose="05000000000000000000" pitchFamily="2" charset="2"/>
              </a:rPr>
              <a:t>Searching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on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secondary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storage</a:t>
            </a:r>
            <a:r>
              <a:rPr lang="hu-HU" dirty="0" smtClean="0">
                <a:sym typeface="Wingdings" panose="05000000000000000000" pitchFamily="2" charset="2"/>
              </a:rPr>
              <a:t> ( </a:t>
            </a:r>
            <a:r>
              <a:rPr lang="hu-HU" dirty="0" err="1" smtClean="0">
                <a:sym typeface="Wingdings" panose="05000000000000000000" pitchFamily="2" charset="2"/>
              </a:rPr>
              <a:t>for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example</a:t>
            </a:r>
            <a:r>
              <a:rPr lang="hu-HU" dirty="0" smtClean="0">
                <a:sym typeface="Wingdings" panose="05000000000000000000" pitchFamily="2" charset="2"/>
              </a:rPr>
              <a:t> HDD </a:t>
            </a:r>
            <a:r>
              <a:rPr lang="hu-HU" dirty="0" err="1" smtClean="0">
                <a:sym typeface="Wingdings" panose="05000000000000000000" pitchFamily="2" charset="2"/>
              </a:rPr>
              <a:t>hard</a:t>
            </a:r>
            <a:r>
              <a:rPr lang="hu-HU" dirty="0" smtClean="0">
                <a:sym typeface="Wingdings" panose="05000000000000000000" pitchFamily="2" charset="2"/>
              </a:rPr>
              <a:t> drive </a:t>
            </a:r>
            <a:r>
              <a:rPr lang="hu-HU" dirty="0" err="1" smtClean="0">
                <a:sym typeface="Wingdings" panose="05000000000000000000" pitchFamily="2" charset="2"/>
              </a:rPr>
              <a:t>disk</a:t>
            </a:r>
            <a:r>
              <a:rPr lang="hu-HU" dirty="0" smtClean="0">
                <a:sym typeface="Wingdings" panose="05000000000000000000" pitchFamily="2" charset="2"/>
              </a:rPr>
              <a:t>) </a:t>
            </a:r>
          </a:p>
          <a:p>
            <a:r>
              <a:rPr lang="hu-HU" dirty="0" err="1" smtClean="0">
                <a:sym typeface="Wingdings" panose="05000000000000000000" pitchFamily="2" charset="2"/>
              </a:rPr>
              <a:t>Random-access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time</a:t>
            </a:r>
            <a:r>
              <a:rPr lang="hu-HU" dirty="0" smtClean="0">
                <a:sym typeface="Wingdings" panose="05000000000000000000" pitchFamily="2" charset="2"/>
              </a:rPr>
              <a:t> is </a:t>
            </a:r>
            <a:r>
              <a:rPr lang="hu-HU" dirty="0" err="1" smtClean="0">
                <a:sym typeface="Wingdings" panose="05000000000000000000" pitchFamily="2" charset="2"/>
              </a:rPr>
              <a:t>high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compared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to</a:t>
            </a:r>
            <a:r>
              <a:rPr lang="hu-HU" dirty="0" smtClean="0">
                <a:sym typeface="Wingdings" panose="05000000000000000000" pitchFamily="2" charset="2"/>
              </a:rPr>
              <a:t> main </a:t>
            </a:r>
            <a:r>
              <a:rPr lang="hu-HU" dirty="0" err="1" smtClean="0">
                <a:sym typeface="Wingdings" panose="05000000000000000000" pitchFamily="2" charset="2"/>
              </a:rPr>
              <a:t>memory</a:t>
            </a:r>
            <a:endParaRPr lang="hu-HU" dirty="0" smtClean="0">
              <a:sym typeface="Wingdings" panose="05000000000000000000" pitchFamily="2" charset="2"/>
            </a:endParaRPr>
          </a:p>
          <a:p>
            <a:r>
              <a:rPr lang="hu-HU" dirty="0" err="1" smtClean="0">
                <a:sym typeface="Wingdings" panose="05000000000000000000" pitchFamily="2" charset="2"/>
              </a:rPr>
              <a:t>Hash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tables</a:t>
            </a:r>
            <a:r>
              <a:rPr lang="hu-HU" dirty="0" smtClean="0">
                <a:sym typeface="Wingdings" panose="05000000000000000000" pitchFamily="2" charset="2"/>
              </a:rPr>
              <a:t>  </a:t>
            </a:r>
            <a:r>
              <a:rPr lang="hu-HU" dirty="0" err="1" smtClean="0">
                <a:sym typeface="Wingdings" panose="05000000000000000000" pitchFamily="2" charset="2"/>
              </a:rPr>
              <a:t>we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just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search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by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the</a:t>
            </a:r>
            <a:r>
              <a:rPr lang="hu-HU" dirty="0" smtClean="0">
                <a:sym typeface="Wingdings" panose="05000000000000000000" pitchFamily="2" charset="2"/>
              </a:rPr>
              <a:t> indexes </a:t>
            </a:r>
            <a:r>
              <a:rPr lang="hu-HU" dirty="0" err="1" smtClean="0">
                <a:sym typeface="Wingdings" panose="05000000000000000000" pitchFamily="2" charset="2"/>
              </a:rPr>
              <a:t>once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when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the</a:t>
            </a:r>
            <a:r>
              <a:rPr lang="hu-HU" dirty="0" smtClean="0">
                <a:sym typeface="Wingdings" panose="05000000000000000000" pitchFamily="2" charset="2"/>
              </a:rPr>
              <a:t> index is </a:t>
            </a:r>
            <a:r>
              <a:rPr lang="hu-HU" dirty="0" err="1" smtClean="0">
                <a:sym typeface="Wingdings" panose="05000000000000000000" pitchFamily="2" charset="2"/>
              </a:rPr>
              <a:t>generated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by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the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hash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function</a:t>
            </a:r>
            <a:endParaRPr lang="hu-HU" dirty="0" smtClean="0">
              <a:sym typeface="Wingdings" panose="05000000000000000000" pitchFamily="2" charset="2"/>
            </a:endParaRPr>
          </a:p>
          <a:p>
            <a:r>
              <a:rPr lang="hu-HU" dirty="0" err="1" smtClean="0">
                <a:sym typeface="Wingdings" panose="05000000000000000000" pitchFamily="2" charset="2"/>
              </a:rPr>
              <a:t>Tries</a:t>
            </a:r>
            <a:r>
              <a:rPr lang="hu-HU" dirty="0" smtClean="0">
                <a:sym typeface="Wingdings" panose="05000000000000000000" pitchFamily="2" charset="2"/>
              </a:rPr>
              <a:t>  </a:t>
            </a:r>
            <a:r>
              <a:rPr lang="hu-HU" dirty="0" err="1" smtClean="0">
                <a:sym typeface="Wingdings" panose="05000000000000000000" pitchFamily="2" charset="2"/>
              </a:rPr>
              <a:t>there</a:t>
            </a:r>
            <a:r>
              <a:rPr lang="hu-HU" dirty="0" smtClean="0">
                <a:sym typeface="Wingdings" panose="05000000000000000000" pitchFamily="2" charset="2"/>
              </a:rPr>
              <a:t> is a </a:t>
            </a:r>
            <a:r>
              <a:rPr lang="hu-HU" dirty="0" err="1" smtClean="0">
                <a:sym typeface="Wingdings" panose="05000000000000000000" pitchFamily="2" charset="2"/>
              </a:rPr>
              <a:t>random-access</a:t>
            </a:r>
            <a:r>
              <a:rPr lang="hu-HU" dirty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every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time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we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consider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the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next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character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in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the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key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</a:p>
          <a:p>
            <a:r>
              <a:rPr lang="hu-HU" dirty="0" err="1" smtClean="0">
                <a:sym typeface="Wingdings" panose="05000000000000000000" pitchFamily="2" charset="2"/>
              </a:rPr>
              <a:t>Sometimes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tries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need</a:t>
            </a:r>
            <a:r>
              <a:rPr lang="hu-HU" dirty="0" smtClean="0">
                <a:sym typeface="Wingdings" panose="05000000000000000000" pitchFamily="2" charset="2"/>
              </a:rPr>
              <a:t> more </a:t>
            </a:r>
            <a:r>
              <a:rPr lang="hu-HU" dirty="0" err="1" smtClean="0">
                <a:sym typeface="Wingdings" panose="05000000000000000000" pitchFamily="2" charset="2"/>
              </a:rPr>
              <a:t>memory</a:t>
            </a:r>
            <a:r>
              <a:rPr lang="hu-HU" dirty="0" smtClean="0">
                <a:sym typeface="Wingdings" panose="05000000000000000000" pitchFamily="2" charset="2"/>
              </a:rPr>
              <a:t>: a </a:t>
            </a:r>
            <a:r>
              <a:rPr lang="hu-HU" dirty="0" err="1" smtClean="0">
                <a:sym typeface="Wingdings" panose="05000000000000000000" pitchFamily="2" charset="2"/>
              </a:rPr>
              <a:t>memory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chunk</a:t>
            </a:r>
            <a:r>
              <a:rPr lang="hu-HU" dirty="0" smtClean="0">
                <a:sym typeface="Wingdings" panose="05000000000000000000" pitchFamily="2" charset="2"/>
              </a:rPr>
              <a:t> is </a:t>
            </a:r>
            <a:r>
              <a:rPr lang="hu-HU" dirty="0" err="1" smtClean="0">
                <a:sym typeface="Wingdings" panose="05000000000000000000" pitchFamily="2" charset="2"/>
              </a:rPr>
              <a:t>allocated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for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every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single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character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with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tries</a:t>
            </a:r>
            <a:r>
              <a:rPr lang="hu-HU" dirty="0" smtClean="0">
                <a:sym typeface="Wingdings" panose="05000000000000000000" pitchFamily="2" charset="2"/>
              </a:rPr>
              <a:t> BUT </a:t>
            </a:r>
            <a:r>
              <a:rPr lang="hu-HU" dirty="0" err="1" smtClean="0">
                <a:sym typeface="Wingdings" panose="05000000000000000000" pitchFamily="2" charset="2"/>
              </a:rPr>
              <a:t>for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hash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tables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there</a:t>
            </a:r>
            <a:r>
              <a:rPr lang="hu-HU" dirty="0" smtClean="0">
                <a:sym typeface="Wingdings" panose="05000000000000000000" pitchFamily="2" charset="2"/>
              </a:rPr>
              <a:t> is </a:t>
            </a:r>
            <a:r>
              <a:rPr lang="hu-HU" dirty="0" err="1" smtClean="0">
                <a:sym typeface="Wingdings" panose="05000000000000000000" pitchFamily="2" charset="2"/>
              </a:rPr>
              <a:t>just</a:t>
            </a:r>
            <a:r>
              <a:rPr lang="hu-HU" dirty="0" smtClean="0">
                <a:sym typeface="Wingdings" panose="05000000000000000000" pitchFamily="2" charset="2"/>
              </a:rPr>
              <a:t> a </a:t>
            </a:r>
            <a:r>
              <a:rPr lang="hu-HU" dirty="0" err="1" smtClean="0">
                <a:sym typeface="Wingdings" panose="05000000000000000000" pitchFamily="2" charset="2"/>
              </a:rPr>
              <a:t>single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chunk</a:t>
            </a:r>
            <a:r>
              <a:rPr lang="hu-HU" dirty="0" smtClean="0">
                <a:sym typeface="Wingdings" panose="05000000000000000000" pitchFamily="2" charset="2"/>
              </a:rPr>
              <a:t> of </a:t>
            </a:r>
            <a:r>
              <a:rPr lang="hu-HU" dirty="0" err="1" smtClean="0">
                <a:sym typeface="Wingdings" panose="05000000000000000000" pitchFamily="2" charset="2"/>
              </a:rPr>
              <a:t>memory</a:t>
            </a:r>
            <a:r>
              <a:rPr lang="hu-HU" dirty="0" smtClean="0">
                <a:sym typeface="Wingdings" panose="05000000000000000000" pitchFamily="2" charset="2"/>
              </a:rPr>
              <a:t> !!! </a:t>
            </a:r>
            <a:endParaRPr lang="hu-HU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70758153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8148075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u="sng" dirty="0" err="1" smtClean="0"/>
              <a:t>Applications</a:t>
            </a:r>
            <a:endParaRPr lang="hu-HU" u="sng" dirty="0"/>
          </a:p>
        </p:txBody>
      </p:sp>
      <p:sp>
        <p:nvSpPr>
          <p:cNvPr id="4" name="Szövegdoboz 3"/>
          <p:cNvSpPr txBox="1"/>
          <p:nvPr/>
        </p:nvSpPr>
        <p:spPr>
          <a:xfrm>
            <a:off x="1433383" y="1680519"/>
            <a:ext cx="9852377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err="1"/>
              <a:t>Predictive</a:t>
            </a:r>
            <a:r>
              <a:rPr lang="hu-HU" b="1" u="sng" dirty="0"/>
              <a:t> </a:t>
            </a:r>
            <a:r>
              <a:rPr lang="hu-HU" b="1" u="sng" dirty="0" smtClean="0"/>
              <a:t>text</a:t>
            </a:r>
            <a:r>
              <a:rPr lang="hu-HU" dirty="0" smtClean="0"/>
              <a:t>  </a:t>
            </a:r>
            <a:r>
              <a:rPr lang="hu-HU" dirty="0" err="1"/>
              <a:t>it</a:t>
            </a:r>
            <a:r>
              <a:rPr lang="hu-HU" dirty="0"/>
              <a:t> is sort of an input </a:t>
            </a:r>
            <a:r>
              <a:rPr lang="hu-HU" dirty="0" err="1"/>
              <a:t>technology</a:t>
            </a:r>
            <a:endParaRPr lang="hu-HU" dirty="0"/>
          </a:p>
          <a:p>
            <a:r>
              <a:rPr lang="hu-HU" dirty="0" smtClean="0"/>
              <a:t>	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smart</a:t>
            </a:r>
            <a:r>
              <a:rPr lang="hu-HU" dirty="0" smtClean="0"/>
              <a:t> </a:t>
            </a:r>
            <a:r>
              <a:rPr lang="hu-HU" dirty="0" err="1" smtClean="0"/>
              <a:t>phones</a:t>
            </a:r>
            <a:r>
              <a:rPr lang="hu-HU" dirty="0" smtClean="0"/>
              <a:t> </a:t>
            </a:r>
            <a:r>
              <a:rPr lang="hu-HU" dirty="0" err="1" smtClean="0"/>
              <a:t>it</a:t>
            </a:r>
            <a:r>
              <a:rPr lang="hu-HU" dirty="0" smtClean="0"/>
              <a:t> is </a:t>
            </a:r>
            <a:r>
              <a:rPr lang="hu-HU" dirty="0" err="1" smtClean="0"/>
              <a:t>quite</a:t>
            </a:r>
            <a:r>
              <a:rPr lang="hu-HU" dirty="0" smtClean="0"/>
              <a:t> </a:t>
            </a:r>
            <a:r>
              <a:rPr lang="hu-HU" dirty="0" err="1" smtClean="0"/>
              <a:t>popular</a:t>
            </a:r>
            <a:endParaRPr lang="hu-HU" dirty="0" smtClean="0"/>
          </a:p>
          <a:p>
            <a:r>
              <a:rPr lang="hu-HU" dirty="0"/>
              <a:t>	</a:t>
            </a:r>
            <a:r>
              <a:rPr lang="hu-HU" dirty="0" smtClean="0"/>
              <a:t>	~ </a:t>
            </a:r>
            <a:r>
              <a:rPr lang="hu-HU" dirty="0" err="1" smtClean="0"/>
              <a:t>each</a:t>
            </a:r>
            <a:r>
              <a:rPr lang="hu-HU" dirty="0" smtClean="0"/>
              <a:t> </a:t>
            </a:r>
            <a:r>
              <a:rPr lang="hu-HU" dirty="0" err="1" smtClean="0"/>
              <a:t>key</a:t>
            </a:r>
            <a:r>
              <a:rPr lang="hu-HU" dirty="0" smtClean="0"/>
              <a:t> </a:t>
            </a:r>
            <a:r>
              <a:rPr lang="hu-HU" dirty="0" err="1" smtClean="0"/>
              <a:t>press</a:t>
            </a:r>
            <a:r>
              <a:rPr lang="hu-HU" dirty="0" smtClean="0"/>
              <a:t> </a:t>
            </a:r>
            <a:r>
              <a:rPr lang="hu-HU" dirty="0" err="1" smtClean="0"/>
              <a:t>results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a </a:t>
            </a:r>
            <a:r>
              <a:rPr lang="hu-HU" dirty="0" err="1" smtClean="0"/>
              <a:t>prediction</a:t>
            </a:r>
            <a:r>
              <a:rPr lang="hu-HU" dirty="0" smtClean="0"/>
              <a:t>: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predictions</a:t>
            </a:r>
            <a:r>
              <a:rPr lang="hu-HU" dirty="0" smtClean="0"/>
              <a:t> </a:t>
            </a:r>
            <a:r>
              <a:rPr lang="hu-HU" dirty="0" err="1" smtClean="0"/>
              <a:t>come</a:t>
            </a:r>
            <a:endParaRPr lang="hu-HU" dirty="0" smtClean="0"/>
          </a:p>
          <a:p>
            <a:r>
              <a:rPr lang="hu-HU" dirty="0"/>
              <a:t>	</a:t>
            </a:r>
            <a:r>
              <a:rPr lang="hu-HU" dirty="0" smtClean="0"/>
              <a:t>		</a:t>
            </a:r>
            <a:r>
              <a:rPr lang="hu-HU" dirty="0" err="1" smtClean="0"/>
              <a:t>from</a:t>
            </a:r>
            <a:r>
              <a:rPr lang="hu-HU" dirty="0" smtClean="0"/>
              <a:t> </a:t>
            </a:r>
            <a:r>
              <a:rPr lang="hu-HU" dirty="0" err="1" smtClean="0"/>
              <a:t>tries</a:t>
            </a:r>
            <a:endParaRPr lang="hu-HU" dirty="0" smtClean="0"/>
          </a:p>
          <a:p>
            <a:endParaRPr lang="hu-HU" dirty="0"/>
          </a:p>
          <a:p>
            <a:r>
              <a:rPr lang="hu-HU" b="1" u="sng" dirty="0" err="1" smtClean="0"/>
              <a:t>Autocomplete</a:t>
            </a:r>
            <a:r>
              <a:rPr lang="hu-HU" dirty="0"/>
              <a:t> </a:t>
            </a:r>
            <a:r>
              <a:rPr lang="hu-HU" dirty="0" err="1" smtClean="0"/>
              <a:t>we</a:t>
            </a:r>
            <a:r>
              <a:rPr lang="hu-HU" dirty="0" smtClean="0"/>
              <a:t> start </a:t>
            </a:r>
            <a:r>
              <a:rPr lang="hu-HU" dirty="0" err="1" smtClean="0"/>
              <a:t>typing</a:t>
            </a:r>
            <a:r>
              <a:rPr lang="hu-HU" dirty="0" smtClean="0"/>
              <a:t> –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example</a:t>
            </a:r>
            <a:r>
              <a:rPr lang="hu-HU" dirty="0" smtClean="0"/>
              <a:t> -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browser</a:t>
            </a:r>
          </a:p>
          <a:p>
            <a:r>
              <a:rPr lang="hu-HU" dirty="0"/>
              <a:t>	</a:t>
            </a:r>
            <a:r>
              <a:rPr lang="hu-HU" dirty="0" smtClean="0"/>
              <a:t>	and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suggestions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going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be </a:t>
            </a:r>
            <a:r>
              <a:rPr lang="hu-HU" dirty="0" err="1" smtClean="0"/>
              <a:t>appeared</a:t>
            </a:r>
            <a:endParaRPr lang="hu-HU" dirty="0" smtClean="0"/>
          </a:p>
          <a:p>
            <a:r>
              <a:rPr lang="hu-HU" dirty="0"/>
              <a:t>	</a:t>
            </a:r>
            <a:r>
              <a:rPr lang="hu-HU" dirty="0" smtClean="0"/>
              <a:t>		~ a </a:t>
            </a:r>
            <a:r>
              <a:rPr lang="hu-HU" dirty="0" err="1" smtClean="0"/>
              <a:t>trie</a:t>
            </a:r>
            <a:r>
              <a:rPr lang="hu-HU" dirty="0" smtClean="0"/>
              <a:t> </a:t>
            </a:r>
            <a:r>
              <a:rPr lang="hu-HU" dirty="0" err="1" smtClean="0"/>
              <a:t>may</a:t>
            </a:r>
            <a:r>
              <a:rPr lang="hu-HU" dirty="0" smtClean="0"/>
              <a:t> be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underlying</a:t>
            </a:r>
            <a:r>
              <a:rPr lang="hu-HU" dirty="0" smtClean="0"/>
              <a:t> </a:t>
            </a:r>
            <a:r>
              <a:rPr lang="hu-HU" dirty="0" err="1" smtClean="0"/>
              <a:t>data</a:t>
            </a:r>
            <a:r>
              <a:rPr lang="hu-HU" dirty="0" smtClean="0"/>
              <a:t> </a:t>
            </a:r>
            <a:r>
              <a:rPr lang="hu-HU" dirty="0" err="1" smtClean="0"/>
              <a:t>structure</a:t>
            </a:r>
            <a:r>
              <a:rPr lang="hu-HU" dirty="0" smtClean="0"/>
              <a:t>, and</a:t>
            </a:r>
          </a:p>
          <a:p>
            <a:r>
              <a:rPr lang="hu-HU" dirty="0"/>
              <a:t>	</a:t>
            </a:r>
            <a:r>
              <a:rPr lang="hu-HU" dirty="0" smtClean="0"/>
              <a:t>			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suggestions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entries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same</a:t>
            </a:r>
            <a:r>
              <a:rPr lang="hu-HU" dirty="0" smtClean="0"/>
              <a:t> </a:t>
            </a:r>
            <a:r>
              <a:rPr lang="hu-HU" dirty="0" err="1" smtClean="0"/>
              <a:t>prefixes</a:t>
            </a:r>
            <a:r>
              <a:rPr lang="hu-HU" dirty="0" smtClean="0"/>
              <a:t> !!!</a:t>
            </a:r>
          </a:p>
          <a:p>
            <a:endParaRPr lang="hu-HU" b="1" u="sng" dirty="0"/>
          </a:p>
          <a:p>
            <a:r>
              <a:rPr lang="hu-HU" b="1" u="sng" dirty="0" err="1" smtClean="0"/>
              <a:t>Spell</a:t>
            </a:r>
            <a:r>
              <a:rPr lang="hu-HU" b="1" u="sng" dirty="0" smtClean="0"/>
              <a:t> </a:t>
            </a:r>
            <a:r>
              <a:rPr lang="hu-HU" b="1" u="sng" dirty="0" err="1" smtClean="0"/>
              <a:t>checking</a:t>
            </a:r>
            <a:r>
              <a:rPr lang="hu-HU" dirty="0" smtClean="0"/>
              <a:t> a </a:t>
            </a:r>
            <a:r>
              <a:rPr lang="hu-HU" dirty="0" err="1" smtClean="0"/>
              <a:t>trie</a:t>
            </a:r>
            <a:r>
              <a:rPr lang="hu-HU" dirty="0" smtClean="0"/>
              <a:t> </a:t>
            </a:r>
            <a:r>
              <a:rPr lang="hu-HU" dirty="0" err="1" smtClean="0"/>
              <a:t>data</a:t>
            </a:r>
            <a:r>
              <a:rPr lang="hu-HU" dirty="0" smtClean="0"/>
              <a:t> </a:t>
            </a:r>
            <a:r>
              <a:rPr lang="hu-HU" dirty="0" err="1" smtClean="0"/>
              <a:t>structure</a:t>
            </a:r>
            <a:r>
              <a:rPr lang="hu-HU" dirty="0" smtClean="0"/>
              <a:t> </a:t>
            </a:r>
            <a:r>
              <a:rPr lang="hu-HU" dirty="0" err="1" smtClean="0"/>
              <a:t>can</a:t>
            </a:r>
            <a:r>
              <a:rPr lang="hu-HU" dirty="0" smtClean="0"/>
              <a:t> be </a:t>
            </a:r>
            <a:r>
              <a:rPr lang="hu-HU" dirty="0" err="1" smtClean="0"/>
              <a:t>used</a:t>
            </a:r>
            <a:r>
              <a:rPr lang="hu-HU" dirty="0" smtClean="0"/>
              <a:t> </a:t>
            </a:r>
            <a:r>
              <a:rPr lang="hu-HU" dirty="0" err="1" smtClean="0"/>
              <a:t>as</a:t>
            </a:r>
            <a:r>
              <a:rPr lang="hu-HU" dirty="0" smtClean="0"/>
              <a:t> a </a:t>
            </a:r>
            <a:r>
              <a:rPr lang="hu-HU" dirty="0" err="1" smtClean="0"/>
              <a:t>spell</a:t>
            </a:r>
            <a:r>
              <a:rPr lang="hu-HU" dirty="0" smtClean="0"/>
              <a:t> </a:t>
            </a:r>
            <a:r>
              <a:rPr lang="hu-HU" dirty="0" err="1" smtClean="0"/>
              <a:t>checker</a:t>
            </a:r>
            <a:endParaRPr lang="hu-HU" dirty="0" smtClean="0"/>
          </a:p>
          <a:p>
            <a:r>
              <a:rPr lang="hu-HU" dirty="0" smtClean="0"/>
              <a:t>		  </a:t>
            </a:r>
            <a:r>
              <a:rPr lang="hu-HU" dirty="0" err="1" smtClean="0"/>
              <a:t>First</a:t>
            </a:r>
            <a:r>
              <a:rPr lang="hu-HU" dirty="0" smtClean="0"/>
              <a:t> </a:t>
            </a:r>
            <a:r>
              <a:rPr lang="hu-HU" dirty="0" err="1" smtClean="0"/>
              <a:t>we</a:t>
            </a:r>
            <a:r>
              <a:rPr lang="hu-HU" dirty="0" smtClean="0"/>
              <a:t> </a:t>
            </a:r>
            <a:r>
              <a:rPr lang="hu-HU" dirty="0" err="1" smtClean="0"/>
              <a:t>have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construct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trie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words</a:t>
            </a:r>
            <a:endParaRPr lang="hu-HU" dirty="0" smtClean="0"/>
          </a:p>
          <a:p>
            <a:r>
              <a:rPr lang="hu-HU" dirty="0"/>
              <a:t>	</a:t>
            </a:r>
            <a:r>
              <a:rPr lang="hu-HU" dirty="0" smtClean="0"/>
              <a:t>		~ </a:t>
            </a:r>
            <a:r>
              <a:rPr lang="hu-HU" dirty="0" err="1" smtClean="0"/>
              <a:t>after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construction</a:t>
            </a:r>
            <a:r>
              <a:rPr lang="hu-HU" dirty="0" smtClean="0"/>
              <a:t> </a:t>
            </a:r>
            <a:r>
              <a:rPr lang="hu-HU" dirty="0" smtClean="0">
                <a:sym typeface="Wingdings" panose="05000000000000000000" pitchFamily="2" charset="2"/>
              </a:rPr>
              <a:t> </a:t>
            </a:r>
            <a:r>
              <a:rPr lang="hu-HU" dirty="0" err="1" smtClean="0">
                <a:sym typeface="Wingdings" panose="05000000000000000000" pitchFamily="2" charset="2"/>
              </a:rPr>
              <a:t>we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are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able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to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check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whether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that</a:t>
            </a:r>
            <a:endParaRPr lang="hu-HU" dirty="0" smtClean="0">
              <a:sym typeface="Wingdings" panose="05000000000000000000" pitchFamily="2" charset="2"/>
            </a:endParaRPr>
          </a:p>
          <a:p>
            <a:r>
              <a:rPr lang="hu-HU" dirty="0">
                <a:sym typeface="Wingdings" panose="05000000000000000000" pitchFamily="2" charset="2"/>
              </a:rPr>
              <a:t>	</a:t>
            </a:r>
            <a:r>
              <a:rPr lang="hu-HU" dirty="0" smtClean="0">
                <a:sym typeface="Wingdings" panose="05000000000000000000" pitchFamily="2" charset="2"/>
              </a:rPr>
              <a:t>		       </a:t>
            </a:r>
            <a:r>
              <a:rPr lang="hu-HU" dirty="0" err="1" smtClean="0">
                <a:sym typeface="Wingdings" panose="05000000000000000000" pitchFamily="2" charset="2"/>
              </a:rPr>
              <a:t>given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string</a:t>
            </a:r>
            <a:r>
              <a:rPr lang="hu-HU" dirty="0" smtClean="0">
                <a:sym typeface="Wingdings" panose="05000000000000000000" pitchFamily="2" charset="2"/>
              </a:rPr>
              <a:t> is </a:t>
            </a:r>
            <a:r>
              <a:rPr lang="hu-HU" dirty="0" err="1" smtClean="0">
                <a:sym typeface="Wingdings" panose="05000000000000000000" pitchFamily="2" charset="2"/>
              </a:rPr>
              <a:t>present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in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the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trie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or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not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</a:p>
          <a:p>
            <a:r>
              <a:rPr lang="hu-HU" dirty="0">
                <a:sym typeface="Wingdings" panose="05000000000000000000" pitchFamily="2" charset="2"/>
              </a:rPr>
              <a:t>	</a:t>
            </a:r>
            <a:r>
              <a:rPr lang="hu-HU" dirty="0" smtClean="0">
                <a:sym typeface="Wingdings" panose="05000000000000000000" pitchFamily="2" charset="2"/>
              </a:rPr>
              <a:t>	- </a:t>
            </a:r>
            <a:r>
              <a:rPr lang="hu-HU" dirty="0" err="1" smtClean="0">
                <a:sym typeface="Wingdings" panose="05000000000000000000" pitchFamily="2" charset="2"/>
              </a:rPr>
              <a:t>so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we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can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check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whether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the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given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word</a:t>
            </a:r>
            <a:r>
              <a:rPr lang="hu-HU" dirty="0" smtClean="0">
                <a:sym typeface="Wingdings" panose="05000000000000000000" pitchFamily="2" charset="2"/>
              </a:rPr>
              <a:t> is </a:t>
            </a:r>
            <a:r>
              <a:rPr lang="hu-HU" dirty="0" err="1" smtClean="0">
                <a:sym typeface="Wingdings" panose="05000000000000000000" pitchFamily="2" charset="2"/>
              </a:rPr>
              <a:t>spelled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correctly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or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not</a:t>
            </a:r>
            <a:endParaRPr lang="hu-HU" dirty="0" smtClean="0">
              <a:sym typeface="Wingdings" panose="05000000000000000000" pitchFamily="2" charset="2"/>
            </a:endParaRPr>
          </a:p>
          <a:p>
            <a:r>
              <a:rPr lang="hu-HU" dirty="0">
                <a:sym typeface="Wingdings" panose="05000000000000000000" pitchFamily="2" charset="2"/>
              </a:rPr>
              <a:t>		</a:t>
            </a:r>
            <a:r>
              <a:rPr lang="hu-HU" dirty="0" smtClean="0">
                <a:sym typeface="Wingdings" panose="05000000000000000000" pitchFamily="2" charset="2"/>
              </a:rPr>
              <a:t>- </a:t>
            </a:r>
            <a:r>
              <a:rPr lang="hu-HU" dirty="0" err="1" smtClean="0">
                <a:sym typeface="Wingdings" panose="05000000000000000000" pitchFamily="2" charset="2"/>
              </a:rPr>
              <a:t>we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can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even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suggest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that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what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may</a:t>
            </a:r>
            <a:r>
              <a:rPr lang="hu-HU" dirty="0" smtClean="0">
                <a:sym typeface="Wingdings" panose="05000000000000000000" pitchFamily="2" charset="2"/>
              </a:rPr>
              <a:t> be </a:t>
            </a:r>
            <a:r>
              <a:rPr lang="hu-HU" dirty="0" err="1" smtClean="0">
                <a:sym typeface="Wingdings" panose="05000000000000000000" pitchFamily="2" charset="2"/>
              </a:rPr>
              <a:t>the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correctly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spelled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r>
              <a:rPr lang="hu-HU" dirty="0" err="1" smtClean="0">
                <a:sym typeface="Wingdings" panose="05000000000000000000" pitchFamily="2" charset="2"/>
              </a:rPr>
              <a:t>word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10539566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61655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37882" y="502276"/>
            <a:ext cx="1438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Motivation:</a:t>
            </a:r>
            <a:endParaRPr lang="hu-HU" b="1" u="sng" dirty="0"/>
          </a:p>
        </p:txBody>
      </p:sp>
      <p:sp>
        <p:nvSpPr>
          <p:cNvPr id="5" name="TextBox 4"/>
          <p:cNvSpPr txBox="1"/>
          <p:nvPr/>
        </p:nvSpPr>
        <p:spPr>
          <a:xfrm>
            <a:off x="2060620" y="1416676"/>
            <a:ext cx="67698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u-HU" dirty="0" smtClean="0"/>
              <a:t>hashmaps are very efficient so far: we can achieve </a:t>
            </a:r>
            <a:r>
              <a:rPr lang="hu-HU" b="1" dirty="0" smtClean="0"/>
              <a:t>O(1)</a:t>
            </a:r>
          </a:p>
          <a:p>
            <a:pPr lvl="1"/>
            <a:r>
              <a:rPr lang="hu-HU" dirty="0"/>
              <a:t>r</a:t>
            </a:r>
            <a:r>
              <a:rPr lang="hu-HU" dirty="0" smtClean="0"/>
              <a:t>unning time for the most important operations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060620" y="2343955"/>
            <a:ext cx="8986756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u-HU" dirty="0" smtClean="0"/>
              <a:t>does not support sorting + hashfunction is usually not perfect: we would</a:t>
            </a:r>
          </a:p>
          <a:p>
            <a:pPr lvl="1"/>
            <a:r>
              <a:rPr lang="hu-HU" dirty="0"/>
              <a:t>l</a:t>
            </a:r>
            <a:r>
              <a:rPr lang="hu-HU" dirty="0" smtClean="0"/>
              <a:t>ike to construct a data structure where search and insert operations have </a:t>
            </a:r>
          </a:p>
          <a:p>
            <a:pPr lvl="1"/>
            <a:r>
              <a:rPr lang="hu-HU" dirty="0"/>
              <a:t>	</a:t>
            </a:r>
            <a:r>
              <a:rPr lang="hu-HU" dirty="0" smtClean="0"/>
              <a:t>running time proportional to the length of the key !!!</a:t>
            </a:r>
          </a:p>
          <a:p>
            <a:pPr lvl="1"/>
            <a:endParaRPr lang="hu-HU" dirty="0" smtClean="0"/>
          </a:p>
          <a:p>
            <a:pPr lvl="1"/>
            <a:r>
              <a:rPr lang="hu-HU" dirty="0"/>
              <a:t>	</a:t>
            </a:r>
            <a:r>
              <a:rPr lang="hu-HU" dirty="0" smtClean="0"/>
              <a:t>	~ hashmap worst case search: </a:t>
            </a:r>
            <a:r>
              <a:rPr lang="hu-HU" b="1" dirty="0" smtClean="0"/>
              <a:t>O(N)</a:t>
            </a:r>
            <a:r>
              <a:rPr lang="hu-HU" dirty="0" smtClean="0"/>
              <a:t> </a:t>
            </a:r>
          </a:p>
          <a:p>
            <a:pPr lvl="1"/>
            <a:endParaRPr lang="hu-HU" dirty="0"/>
          </a:p>
          <a:p>
            <a:pPr lvl="1"/>
            <a:endParaRPr lang="hu-HU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2060620" y="3911435"/>
            <a:ext cx="75584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u-HU" dirty="0" smtClean="0"/>
              <a:t>we would like to get rid of collisions: this can be solved with tries</a:t>
            </a:r>
          </a:p>
          <a:p>
            <a:pPr lvl="1"/>
            <a:r>
              <a:rPr lang="hu-HU" dirty="0" smtClean="0"/>
              <a:t>+ add another feature: sorting !!! </a:t>
            </a:r>
          </a:p>
        </p:txBody>
      </p:sp>
    </p:spTree>
    <p:extLst>
      <p:ext uri="{BB962C8B-B14F-4D97-AF65-F5344CB8AC3E}">
        <p14:creationId xmlns:p14="http://schemas.microsoft.com/office/powerpoint/2010/main" val="409012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729" y="321971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err="1" smtClean="0"/>
              <a:t>Insertion</a:t>
            </a:r>
            <a:endParaRPr lang="hu-HU" b="1" u="sng" dirty="0"/>
          </a:p>
        </p:txBody>
      </p:sp>
      <p:sp>
        <p:nvSpPr>
          <p:cNvPr id="4" name="Szövegdoboz 3"/>
          <p:cNvSpPr txBox="1"/>
          <p:nvPr/>
        </p:nvSpPr>
        <p:spPr>
          <a:xfrm>
            <a:off x="1900052" y="321971"/>
            <a:ext cx="1821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i</a:t>
            </a:r>
            <a:r>
              <a:rPr lang="hu-HU" dirty="0" err="1" smtClean="0"/>
              <a:t>nsert</a:t>
            </a:r>
            <a:r>
              <a:rPr lang="hu-HU" dirty="0" smtClean="0"/>
              <a:t>(„</a:t>
            </a:r>
            <a:r>
              <a:rPr lang="hu-HU" b="1" dirty="0" err="1" smtClean="0">
                <a:solidFill>
                  <a:srgbClr val="FF0000"/>
                </a:solidFill>
              </a:rPr>
              <a:t>a</a:t>
            </a:r>
            <a:r>
              <a:rPr lang="hu-HU" dirty="0" err="1" smtClean="0"/>
              <a:t>pple</a:t>
            </a:r>
            <a:r>
              <a:rPr lang="hu-HU" dirty="0" smtClean="0"/>
              <a:t>”)</a:t>
            </a:r>
            <a:endParaRPr lang="hu-HU" dirty="0"/>
          </a:p>
        </p:txBody>
      </p:sp>
      <p:sp>
        <p:nvSpPr>
          <p:cNvPr id="5" name="Oval 3"/>
          <p:cNvSpPr/>
          <p:nvPr/>
        </p:nvSpPr>
        <p:spPr>
          <a:xfrm>
            <a:off x="5469536" y="69130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51100" y="1254432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69535" y="163970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874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smtClean="0"/>
              <a:t>TERNARY SEARCH TREES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dirty="0" smtClean="0"/>
              <a:t>tst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785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hu-HU" dirty="0" smtClean="0"/>
              <a:t>With the help of tries we can search and sort strings very very efficiently</a:t>
            </a:r>
          </a:p>
          <a:p>
            <a:r>
              <a:rPr lang="hu-HU" dirty="0" smtClean="0"/>
              <a:t>The problem is that tries consume a lot of memory, so we should use ternary search trees instead which stores less references and null objects</a:t>
            </a:r>
          </a:p>
          <a:p>
            <a:r>
              <a:rPr lang="hu-HU" dirty="0" smtClean="0"/>
              <a:t>TST stores characters or strings in nodes </a:t>
            </a:r>
          </a:p>
          <a:p>
            <a:r>
              <a:rPr lang="hu-HU" dirty="0" smtClean="0"/>
              <a:t>Each node has 3 children: less (lower child), equal (middle child) or greater (higher child)</a:t>
            </a:r>
          </a:p>
          <a:p>
            <a:r>
              <a:rPr lang="en-US" dirty="0"/>
              <a:t>Can we balance TST-s with rotations? </a:t>
            </a:r>
            <a:r>
              <a:rPr lang="hu-HU" dirty="0"/>
              <a:t>Y</a:t>
            </a:r>
            <a:r>
              <a:rPr lang="en-US" dirty="0" err="1" smtClean="0"/>
              <a:t>es</a:t>
            </a:r>
            <a:r>
              <a:rPr lang="hu-HU" dirty="0" smtClean="0"/>
              <a:t>,</a:t>
            </a:r>
            <a:r>
              <a:rPr lang="en-US" dirty="0" smtClean="0"/>
              <a:t> but</a:t>
            </a:r>
            <a:r>
              <a:rPr lang="hu-HU" dirty="0" smtClean="0"/>
              <a:t> it does</a:t>
            </a:r>
            <a:r>
              <a:rPr lang="en-US" dirty="0" smtClean="0"/>
              <a:t> </a:t>
            </a:r>
            <a:r>
              <a:rPr lang="en-US" dirty="0"/>
              <a:t>not worth the </a:t>
            </a:r>
            <a:r>
              <a:rPr lang="en-US" dirty="0" smtClean="0"/>
              <a:t>trouble</a:t>
            </a:r>
            <a:endParaRPr lang="hu-HU" dirty="0" smtClean="0"/>
          </a:p>
          <a:p>
            <a:r>
              <a:rPr lang="hu-HU" dirty="0" smtClean="0"/>
              <a:t>It can be used instead of hashmap: it is as efficient as hashing</a:t>
            </a:r>
          </a:p>
          <a:p>
            <a:r>
              <a:rPr lang="hu-HU" dirty="0"/>
              <a:t>H</a:t>
            </a:r>
            <a:r>
              <a:rPr lang="en-US" dirty="0" err="1" smtClean="0"/>
              <a:t>ashing</a:t>
            </a:r>
            <a:r>
              <a:rPr lang="en-US" dirty="0" smtClean="0"/>
              <a:t> </a:t>
            </a:r>
            <a:r>
              <a:rPr lang="en-US" dirty="0"/>
              <a:t>need to examine the entire string </a:t>
            </a:r>
            <a:r>
              <a:rPr lang="en-US" dirty="0" smtClean="0"/>
              <a:t>key</a:t>
            </a:r>
            <a:r>
              <a:rPr lang="hu-HU" dirty="0" smtClean="0"/>
              <a:t> ... TST does not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94962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107584"/>
            <a:ext cx="8946541" cy="5140816"/>
          </a:xfrm>
        </p:spPr>
        <p:txBody>
          <a:bodyPr/>
          <a:lstStyle/>
          <a:p>
            <a:r>
              <a:rPr lang="hu-HU" dirty="0" smtClean="0"/>
              <a:t>TST support sorting operation !!!</a:t>
            </a:r>
          </a:p>
          <a:p>
            <a:r>
              <a:rPr lang="en-US" dirty="0"/>
              <a:t>So: </a:t>
            </a:r>
            <a:r>
              <a:rPr lang="en-US" dirty="0" smtClean="0"/>
              <a:t>TST</a:t>
            </a:r>
            <a:r>
              <a:rPr lang="hu-HU" dirty="0" smtClean="0"/>
              <a:t> is</a:t>
            </a:r>
            <a:r>
              <a:rPr lang="en-US" dirty="0" smtClean="0"/>
              <a:t> </a:t>
            </a:r>
            <a:r>
              <a:rPr lang="en-US" dirty="0"/>
              <a:t>better than </a:t>
            </a:r>
            <a:r>
              <a:rPr lang="en-US" dirty="0" smtClean="0"/>
              <a:t>hashing</a:t>
            </a:r>
            <a:r>
              <a:rPr lang="hu-HU" dirty="0" smtClean="0"/>
              <a:t> </a:t>
            </a:r>
            <a:r>
              <a:rPr lang="hu-HU" dirty="0" smtClean="0">
                <a:sym typeface="Wingdings" panose="05000000000000000000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/>
              <a:t>especially for search misses + flexible than </a:t>
            </a:r>
            <a:r>
              <a:rPr lang="en-US" dirty="0" smtClean="0"/>
              <a:t>BST</a:t>
            </a:r>
            <a:r>
              <a:rPr lang="hu-HU" dirty="0" smtClean="0"/>
              <a:t> ( usually there is no perfect hash function )</a:t>
            </a:r>
          </a:p>
          <a:p>
            <a:r>
              <a:rPr lang="hu-HU" dirty="0" smtClean="0"/>
              <a:t>Conclusion: TST is faster than hashmap and more flexible than binary search trees</a:t>
            </a:r>
          </a:p>
        </p:txBody>
      </p:sp>
    </p:spTree>
    <p:extLst>
      <p:ext uri="{BB962C8B-B14F-4D97-AF65-F5344CB8AC3E}">
        <p14:creationId xmlns:p14="http://schemas.microsoft.com/office/powerpoint/2010/main" val="417369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7577" y="206062"/>
            <a:ext cx="79159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/>
              <a:t>p</a:t>
            </a:r>
            <a:r>
              <a:rPr lang="hu-HU" b="1" u="sng" dirty="0" smtClean="0"/>
              <a:t>ut</a:t>
            </a:r>
            <a:r>
              <a:rPr lang="hu-HU" dirty="0" smtClean="0"/>
              <a:t>: with this operation we would like to insert a new element into the</a:t>
            </a:r>
          </a:p>
          <a:p>
            <a:r>
              <a:rPr lang="hu-HU" dirty="0"/>
              <a:t>	</a:t>
            </a:r>
            <a:r>
              <a:rPr lang="hu-HU" dirty="0" smtClean="0"/>
              <a:t>ternary search tree with a given key</a:t>
            </a:r>
            <a:endParaRPr lang="hu-HU" dirty="0"/>
          </a:p>
        </p:txBody>
      </p:sp>
      <p:sp>
        <p:nvSpPr>
          <p:cNvPr id="6" name="TextBox 5"/>
          <p:cNvSpPr txBox="1"/>
          <p:nvPr/>
        </p:nvSpPr>
        <p:spPr>
          <a:xfrm>
            <a:off x="1841679" y="1146219"/>
            <a:ext cx="691727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hu-HU" dirty="0"/>
              <a:t>i</a:t>
            </a:r>
            <a:r>
              <a:rPr lang="hu-HU" dirty="0" smtClean="0"/>
              <a:t>f the character is smaller alphabetically: we go to the left</a:t>
            </a:r>
          </a:p>
          <a:p>
            <a:pPr marL="285750" indent="-285750">
              <a:buFontTx/>
              <a:buChar char="-"/>
            </a:pPr>
            <a:r>
              <a:rPr lang="hu-HU" dirty="0"/>
              <a:t>i</a:t>
            </a:r>
            <a:r>
              <a:rPr lang="hu-HU" dirty="0" smtClean="0"/>
              <a:t>f the character is equal: we go to the middle</a:t>
            </a:r>
          </a:p>
          <a:p>
            <a:pPr marL="285750" indent="-285750">
              <a:buFontTx/>
              <a:buChar char="-"/>
            </a:pPr>
            <a:r>
              <a:rPr lang="hu-HU" dirty="0"/>
              <a:t>i</a:t>
            </a:r>
            <a:r>
              <a:rPr lang="hu-HU" dirty="0" smtClean="0"/>
              <a:t>f the character is greater alphabetically: go right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17982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57577" y="1167453"/>
            <a:ext cx="1664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p</a:t>
            </a:r>
            <a:r>
              <a:rPr lang="hu-HU" dirty="0" err="1" smtClean="0"/>
              <a:t>ut</a:t>
            </a:r>
            <a:r>
              <a:rPr lang="hu-HU" dirty="0" smtClean="0"/>
              <a:t>(„</a:t>
            </a:r>
            <a:r>
              <a:rPr lang="hu-HU" dirty="0" err="1" smtClean="0"/>
              <a:t>cat</a:t>
            </a:r>
            <a:r>
              <a:rPr lang="hu-HU" dirty="0" smtClean="0"/>
              <a:t>”,23)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7577" y="206062"/>
            <a:ext cx="79159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/>
              <a:t>p</a:t>
            </a:r>
            <a:r>
              <a:rPr lang="hu-HU" b="1" u="sng" dirty="0" smtClean="0"/>
              <a:t>ut</a:t>
            </a:r>
            <a:r>
              <a:rPr lang="hu-HU" dirty="0" smtClean="0"/>
              <a:t>: with this operation we would like to insert a new element into the</a:t>
            </a:r>
          </a:p>
          <a:p>
            <a:r>
              <a:rPr lang="hu-HU" dirty="0"/>
              <a:t>	</a:t>
            </a:r>
            <a:r>
              <a:rPr lang="hu-HU" dirty="0" smtClean="0"/>
              <a:t>ternary search tree with a given key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2631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572899" y="777105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57577" y="206062"/>
            <a:ext cx="79159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/>
              <a:t>p</a:t>
            </a:r>
            <a:r>
              <a:rPr lang="hu-HU" b="1" u="sng" dirty="0" smtClean="0"/>
              <a:t>ut</a:t>
            </a:r>
            <a:r>
              <a:rPr lang="hu-HU" dirty="0" smtClean="0"/>
              <a:t>: with this operation we would like to insert a new element into the</a:t>
            </a:r>
          </a:p>
          <a:p>
            <a:r>
              <a:rPr lang="hu-HU" dirty="0"/>
              <a:t>	</a:t>
            </a:r>
            <a:r>
              <a:rPr lang="hu-HU" dirty="0" smtClean="0"/>
              <a:t>ternary search tree with a given key</a:t>
            </a:r>
            <a:endParaRPr lang="hu-HU" dirty="0"/>
          </a:p>
        </p:txBody>
      </p:sp>
      <p:sp>
        <p:nvSpPr>
          <p:cNvPr id="9" name="TextBox 8"/>
          <p:cNvSpPr txBox="1"/>
          <p:nvPr/>
        </p:nvSpPr>
        <p:spPr>
          <a:xfrm>
            <a:off x="257577" y="1167453"/>
            <a:ext cx="1664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p</a:t>
            </a:r>
            <a:r>
              <a:rPr lang="hu-HU" dirty="0" err="1" smtClean="0"/>
              <a:t>ut</a:t>
            </a:r>
            <a:r>
              <a:rPr lang="hu-HU" dirty="0" smtClean="0"/>
              <a:t>(„</a:t>
            </a:r>
            <a:r>
              <a:rPr lang="hu-HU" dirty="0" err="1" smtClean="0"/>
              <a:t>cat</a:t>
            </a:r>
            <a:r>
              <a:rPr lang="hu-HU" dirty="0" smtClean="0"/>
              <a:t>”,23)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43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572899" y="777105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572899" y="1782121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>
            <a:stCxn id="5" idx="4"/>
            <a:endCxn id="6" idx="0"/>
          </p:cNvCxnSpPr>
          <p:nvPr/>
        </p:nvCxnSpPr>
        <p:spPr>
          <a:xfrm>
            <a:off x="5857447" y="1346200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57577" y="206062"/>
            <a:ext cx="78518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/>
              <a:t>p</a:t>
            </a:r>
            <a:r>
              <a:rPr lang="hu-HU" b="1" u="sng" dirty="0" smtClean="0"/>
              <a:t>ut</a:t>
            </a:r>
            <a:r>
              <a:rPr lang="hu-HU" dirty="0" smtClean="0"/>
              <a:t>: with this operation we would like to insert a new element </a:t>
            </a:r>
            <a:r>
              <a:rPr lang="hu-HU" dirty="0"/>
              <a:t>in</a:t>
            </a:r>
            <a:r>
              <a:rPr lang="hu-HU" dirty="0" smtClean="0"/>
              <a:t>to the</a:t>
            </a:r>
          </a:p>
          <a:p>
            <a:r>
              <a:rPr lang="hu-HU" dirty="0"/>
              <a:t>	</a:t>
            </a:r>
            <a:r>
              <a:rPr lang="hu-HU" dirty="0" smtClean="0"/>
              <a:t>ternary search tree with a given key</a:t>
            </a:r>
            <a:endParaRPr lang="hu-HU" dirty="0"/>
          </a:p>
        </p:txBody>
      </p:sp>
      <p:sp>
        <p:nvSpPr>
          <p:cNvPr id="8" name="TextBox 7"/>
          <p:cNvSpPr txBox="1"/>
          <p:nvPr/>
        </p:nvSpPr>
        <p:spPr>
          <a:xfrm>
            <a:off x="257577" y="1167453"/>
            <a:ext cx="1664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p</a:t>
            </a:r>
            <a:r>
              <a:rPr lang="hu-HU" dirty="0" err="1" smtClean="0"/>
              <a:t>ut</a:t>
            </a:r>
            <a:r>
              <a:rPr lang="hu-HU" dirty="0" smtClean="0"/>
              <a:t>(„</a:t>
            </a:r>
            <a:r>
              <a:rPr lang="hu-HU" dirty="0" err="1" smtClean="0"/>
              <a:t>cat</a:t>
            </a:r>
            <a:r>
              <a:rPr lang="hu-HU" dirty="0" smtClean="0"/>
              <a:t>”,23)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751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572899" y="777105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572899" y="1782121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>
            <a:stCxn id="5" idx="4"/>
            <a:endCxn id="6" idx="0"/>
          </p:cNvCxnSpPr>
          <p:nvPr/>
        </p:nvCxnSpPr>
        <p:spPr>
          <a:xfrm>
            <a:off x="5857447" y="1346200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5572899" y="2787137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>
            <a:endCxn id="8" idx="0"/>
          </p:cNvCxnSpPr>
          <p:nvPr/>
        </p:nvCxnSpPr>
        <p:spPr>
          <a:xfrm>
            <a:off x="5857447" y="2351216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57577" y="206062"/>
            <a:ext cx="79159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/>
              <a:t>p</a:t>
            </a:r>
            <a:r>
              <a:rPr lang="hu-HU" b="1" u="sng" dirty="0" smtClean="0"/>
              <a:t>ut</a:t>
            </a:r>
            <a:r>
              <a:rPr lang="hu-HU" dirty="0" smtClean="0"/>
              <a:t>: with this operation we would like to insert a new element </a:t>
            </a:r>
            <a:r>
              <a:rPr lang="hu-HU" dirty="0"/>
              <a:t>in</a:t>
            </a:r>
            <a:r>
              <a:rPr lang="hu-HU" dirty="0" smtClean="0"/>
              <a:t>to the</a:t>
            </a:r>
          </a:p>
          <a:p>
            <a:r>
              <a:rPr lang="hu-HU" dirty="0"/>
              <a:t>	</a:t>
            </a:r>
            <a:r>
              <a:rPr lang="hu-HU" dirty="0" smtClean="0"/>
              <a:t>ternary search tree with a given key</a:t>
            </a:r>
            <a:endParaRPr lang="hu-HU" dirty="0"/>
          </a:p>
        </p:txBody>
      </p:sp>
      <p:sp>
        <p:nvSpPr>
          <p:cNvPr id="11" name="TextBox 10"/>
          <p:cNvSpPr txBox="1"/>
          <p:nvPr/>
        </p:nvSpPr>
        <p:spPr>
          <a:xfrm>
            <a:off x="257577" y="1167453"/>
            <a:ext cx="1664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p</a:t>
            </a:r>
            <a:r>
              <a:rPr lang="hu-HU" dirty="0" err="1" smtClean="0"/>
              <a:t>ut</a:t>
            </a:r>
            <a:r>
              <a:rPr lang="hu-HU" dirty="0" smtClean="0"/>
              <a:t>(„</a:t>
            </a:r>
            <a:r>
              <a:rPr lang="hu-HU" dirty="0" err="1" smtClean="0"/>
              <a:t>cat</a:t>
            </a:r>
            <a:r>
              <a:rPr lang="hu-HU" dirty="0" smtClean="0"/>
              <a:t>”,23)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7851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572899" y="777105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572899" y="1782121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>
            <a:stCxn id="5" idx="4"/>
            <a:endCxn id="6" idx="0"/>
          </p:cNvCxnSpPr>
          <p:nvPr/>
        </p:nvCxnSpPr>
        <p:spPr>
          <a:xfrm>
            <a:off x="5857447" y="1346200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5572899" y="2787137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>
            <a:endCxn id="8" idx="0"/>
          </p:cNvCxnSpPr>
          <p:nvPr/>
        </p:nvCxnSpPr>
        <p:spPr>
          <a:xfrm>
            <a:off x="5857447" y="2351216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54436" y="2617860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23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57577" y="206062"/>
            <a:ext cx="79159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/>
              <a:t>p</a:t>
            </a:r>
            <a:r>
              <a:rPr lang="hu-HU" b="1" u="sng" dirty="0" smtClean="0"/>
              <a:t>ut</a:t>
            </a:r>
            <a:r>
              <a:rPr lang="hu-HU" dirty="0" smtClean="0"/>
              <a:t>: with this operation we would like to insert a new element </a:t>
            </a:r>
            <a:r>
              <a:rPr lang="hu-HU" dirty="0"/>
              <a:t>in</a:t>
            </a:r>
            <a:r>
              <a:rPr lang="hu-HU" dirty="0" smtClean="0"/>
              <a:t>to the</a:t>
            </a:r>
          </a:p>
          <a:p>
            <a:r>
              <a:rPr lang="hu-HU" dirty="0"/>
              <a:t>	</a:t>
            </a:r>
            <a:r>
              <a:rPr lang="hu-HU" dirty="0" smtClean="0"/>
              <a:t>ternary search tree with a given key</a:t>
            </a:r>
            <a:endParaRPr lang="hu-HU" dirty="0"/>
          </a:p>
        </p:txBody>
      </p:sp>
      <p:sp>
        <p:nvSpPr>
          <p:cNvPr id="12" name="TextBox 11"/>
          <p:cNvSpPr txBox="1"/>
          <p:nvPr/>
        </p:nvSpPr>
        <p:spPr>
          <a:xfrm>
            <a:off x="257577" y="1167453"/>
            <a:ext cx="16642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p</a:t>
            </a:r>
            <a:r>
              <a:rPr lang="hu-HU" dirty="0" err="1" smtClean="0"/>
              <a:t>ut</a:t>
            </a:r>
            <a:r>
              <a:rPr lang="hu-HU" dirty="0" smtClean="0"/>
              <a:t>(„</a:t>
            </a:r>
            <a:r>
              <a:rPr lang="hu-HU" dirty="0" err="1" smtClean="0"/>
              <a:t>cat</a:t>
            </a:r>
            <a:r>
              <a:rPr lang="hu-HU" dirty="0" smtClean="0"/>
              <a:t>”,23)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6187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572899" y="777105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572899" y="1782121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>
            <a:stCxn id="4" idx="4"/>
            <a:endCxn id="5" idx="0"/>
          </p:cNvCxnSpPr>
          <p:nvPr/>
        </p:nvCxnSpPr>
        <p:spPr>
          <a:xfrm>
            <a:off x="5857447" y="1346200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5572899" y="2787137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>
            <a:endCxn id="7" idx="0"/>
          </p:cNvCxnSpPr>
          <p:nvPr/>
        </p:nvCxnSpPr>
        <p:spPr>
          <a:xfrm>
            <a:off x="5857447" y="2351216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54436" y="2617860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23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57577" y="206062"/>
            <a:ext cx="79159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/>
              <a:t>p</a:t>
            </a:r>
            <a:r>
              <a:rPr lang="hu-HU" b="1" u="sng" dirty="0" smtClean="0"/>
              <a:t>ut</a:t>
            </a:r>
            <a:r>
              <a:rPr lang="hu-HU" dirty="0" smtClean="0"/>
              <a:t>: with this operation we would like to insert a new element </a:t>
            </a:r>
            <a:r>
              <a:rPr lang="hu-HU" dirty="0"/>
              <a:t>in</a:t>
            </a:r>
            <a:r>
              <a:rPr lang="hu-HU" dirty="0" smtClean="0"/>
              <a:t>to the</a:t>
            </a:r>
          </a:p>
          <a:p>
            <a:r>
              <a:rPr lang="hu-HU" dirty="0"/>
              <a:t>	</a:t>
            </a:r>
            <a:r>
              <a:rPr lang="hu-HU" dirty="0" smtClean="0"/>
              <a:t>ternary search tree with a given key</a:t>
            </a:r>
            <a:endParaRPr lang="hu-HU" dirty="0"/>
          </a:p>
        </p:txBody>
      </p:sp>
      <p:sp>
        <p:nvSpPr>
          <p:cNvPr id="12" name="TextBox 11"/>
          <p:cNvSpPr txBox="1"/>
          <p:nvPr/>
        </p:nvSpPr>
        <p:spPr>
          <a:xfrm>
            <a:off x="257577" y="1167453"/>
            <a:ext cx="1947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p</a:t>
            </a:r>
            <a:r>
              <a:rPr lang="hu-HU" dirty="0" smtClean="0"/>
              <a:t>ut(„apple”,46)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9856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729" y="321971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err="1" smtClean="0"/>
              <a:t>Insertion</a:t>
            </a:r>
            <a:endParaRPr lang="hu-HU" b="1" u="sng" dirty="0"/>
          </a:p>
        </p:txBody>
      </p:sp>
      <p:sp>
        <p:nvSpPr>
          <p:cNvPr id="4" name="Szövegdoboz 3"/>
          <p:cNvSpPr txBox="1"/>
          <p:nvPr/>
        </p:nvSpPr>
        <p:spPr>
          <a:xfrm>
            <a:off x="1900052" y="321971"/>
            <a:ext cx="18165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i</a:t>
            </a:r>
            <a:r>
              <a:rPr lang="hu-HU" dirty="0" err="1" smtClean="0"/>
              <a:t>nsert</a:t>
            </a:r>
            <a:r>
              <a:rPr lang="hu-HU" dirty="0" smtClean="0"/>
              <a:t>(„</a:t>
            </a:r>
            <a:r>
              <a:rPr lang="hu-HU" b="1" dirty="0" err="1" smtClean="0">
                <a:solidFill>
                  <a:srgbClr val="FF0000"/>
                </a:solidFill>
              </a:rPr>
              <a:t>ap</a:t>
            </a:r>
            <a:r>
              <a:rPr lang="hu-HU" dirty="0" err="1" smtClean="0"/>
              <a:t>ple</a:t>
            </a:r>
            <a:r>
              <a:rPr lang="hu-HU" dirty="0" smtClean="0"/>
              <a:t>”)</a:t>
            </a:r>
            <a:endParaRPr lang="hu-HU" dirty="0"/>
          </a:p>
        </p:txBody>
      </p:sp>
      <p:sp>
        <p:nvSpPr>
          <p:cNvPr id="5" name="Oval 3"/>
          <p:cNvSpPr/>
          <p:nvPr/>
        </p:nvSpPr>
        <p:spPr>
          <a:xfrm>
            <a:off x="5469536" y="69130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51100" y="1254432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69535" y="163970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237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572899" y="777105"/>
            <a:ext cx="569095" cy="56909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572899" y="1782121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>
            <a:stCxn id="4" idx="4"/>
            <a:endCxn id="5" idx="0"/>
          </p:cNvCxnSpPr>
          <p:nvPr/>
        </p:nvCxnSpPr>
        <p:spPr>
          <a:xfrm>
            <a:off x="5857447" y="1346200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5572899" y="2787137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>
            <a:endCxn id="7" idx="0"/>
          </p:cNvCxnSpPr>
          <p:nvPr/>
        </p:nvCxnSpPr>
        <p:spPr>
          <a:xfrm>
            <a:off x="5857447" y="2351216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54436" y="2617860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23</a:t>
            </a:r>
            <a:endParaRPr lang="en-US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57577" y="206062"/>
            <a:ext cx="7664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/>
              <a:t>p</a:t>
            </a:r>
            <a:r>
              <a:rPr lang="hu-HU" b="1" u="sng" dirty="0" smtClean="0"/>
              <a:t>ut</a:t>
            </a:r>
            <a:r>
              <a:rPr lang="hu-HU" dirty="0" smtClean="0"/>
              <a:t>: with this operation we would like to insert a new element to the</a:t>
            </a:r>
          </a:p>
          <a:p>
            <a:r>
              <a:rPr lang="hu-HU" dirty="0"/>
              <a:t>	</a:t>
            </a:r>
            <a:r>
              <a:rPr lang="hu-HU" dirty="0" smtClean="0"/>
              <a:t>ternary search tree with a given key</a:t>
            </a:r>
            <a:endParaRPr lang="hu-HU" dirty="0"/>
          </a:p>
        </p:txBody>
      </p:sp>
      <p:sp>
        <p:nvSpPr>
          <p:cNvPr id="12" name="TextBox 11"/>
          <p:cNvSpPr txBox="1"/>
          <p:nvPr/>
        </p:nvSpPr>
        <p:spPr>
          <a:xfrm>
            <a:off x="257577" y="1167453"/>
            <a:ext cx="1947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p</a:t>
            </a:r>
            <a:r>
              <a:rPr lang="hu-HU" dirty="0" smtClean="0"/>
              <a:t>ut(„</a:t>
            </a:r>
            <a:r>
              <a:rPr lang="hu-H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</a:t>
            </a:r>
            <a:r>
              <a:rPr lang="hu-HU" dirty="0" smtClean="0"/>
              <a:t>pple”,46)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2821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572899" y="777105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572899" y="1782121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>
            <a:stCxn id="4" idx="4"/>
            <a:endCxn id="5" idx="0"/>
          </p:cNvCxnSpPr>
          <p:nvPr/>
        </p:nvCxnSpPr>
        <p:spPr>
          <a:xfrm>
            <a:off x="5857447" y="1346200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5572899" y="2787137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>
            <a:endCxn id="7" idx="0"/>
          </p:cNvCxnSpPr>
          <p:nvPr/>
        </p:nvCxnSpPr>
        <p:spPr>
          <a:xfrm>
            <a:off x="5857447" y="2351216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54436" y="2617860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23</a:t>
            </a:r>
            <a:endParaRPr lang="en-US" sz="1600" dirty="0"/>
          </a:p>
        </p:txBody>
      </p:sp>
      <p:sp>
        <p:nvSpPr>
          <p:cNvPr id="11" name="Oval 10"/>
          <p:cNvSpPr/>
          <p:nvPr/>
        </p:nvSpPr>
        <p:spPr>
          <a:xfrm>
            <a:off x="3113300" y="1213026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12"/>
          <p:cNvCxnSpPr>
            <a:stCxn id="4" idx="2"/>
            <a:endCxn id="11" idx="7"/>
          </p:cNvCxnSpPr>
          <p:nvPr/>
        </p:nvCxnSpPr>
        <p:spPr>
          <a:xfrm flipH="1">
            <a:off x="3599053" y="1061653"/>
            <a:ext cx="1973846" cy="23471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57577" y="206062"/>
            <a:ext cx="7664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/>
              <a:t>p</a:t>
            </a:r>
            <a:r>
              <a:rPr lang="hu-HU" b="1" u="sng" dirty="0" smtClean="0"/>
              <a:t>ut</a:t>
            </a:r>
            <a:r>
              <a:rPr lang="hu-HU" dirty="0" smtClean="0"/>
              <a:t>: with this operation we would like to insert a new element to the</a:t>
            </a:r>
          </a:p>
          <a:p>
            <a:r>
              <a:rPr lang="hu-HU" dirty="0"/>
              <a:t>	</a:t>
            </a:r>
            <a:r>
              <a:rPr lang="hu-HU" dirty="0" smtClean="0"/>
              <a:t>ternary search tree with a given key</a:t>
            </a:r>
            <a:endParaRPr lang="hu-HU" dirty="0"/>
          </a:p>
        </p:txBody>
      </p:sp>
      <p:sp>
        <p:nvSpPr>
          <p:cNvPr id="14" name="TextBox 13"/>
          <p:cNvSpPr txBox="1"/>
          <p:nvPr/>
        </p:nvSpPr>
        <p:spPr>
          <a:xfrm>
            <a:off x="257577" y="1167453"/>
            <a:ext cx="1947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p</a:t>
            </a:r>
            <a:r>
              <a:rPr lang="hu-HU" dirty="0" smtClean="0"/>
              <a:t>ut(„apple”,46)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738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/>
          <p:cNvSpPr/>
          <p:nvPr/>
        </p:nvSpPr>
        <p:spPr>
          <a:xfrm>
            <a:off x="5572899" y="777105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5572899" y="1782121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7" name="Straight Connector 16"/>
          <p:cNvCxnSpPr>
            <a:stCxn id="15" idx="4"/>
            <a:endCxn id="16" idx="0"/>
          </p:cNvCxnSpPr>
          <p:nvPr/>
        </p:nvCxnSpPr>
        <p:spPr>
          <a:xfrm>
            <a:off x="5857447" y="1346200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5572899" y="2787137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9" name="Straight Connector 18"/>
          <p:cNvCxnSpPr>
            <a:endCxn id="18" idx="0"/>
          </p:cNvCxnSpPr>
          <p:nvPr/>
        </p:nvCxnSpPr>
        <p:spPr>
          <a:xfrm>
            <a:off x="5857447" y="2351216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6054436" y="2617860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23</a:t>
            </a:r>
            <a:endParaRPr lang="en-US" sz="1600" dirty="0"/>
          </a:p>
        </p:txBody>
      </p:sp>
      <p:sp>
        <p:nvSpPr>
          <p:cNvPr id="22" name="Oval 21"/>
          <p:cNvSpPr/>
          <p:nvPr/>
        </p:nvSpPr>
        <p:spPr>
          <a:xfrm>
            <a:off x="3113300" y="1213026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3" name="Straight Connector 22"/>
          <p:cNvCxnSpPr>
            <a:stCxn id="15" idx="2"/>
            <a:endCxn id="22" idx="7"/>
          </p:cNvCxnSpPr>
          <p:nvPr/>
        </p:nvCxnSpPr>
        <p:spPr>
          <a:xfrm flipH="1">
            <a:off x="3599053" y="1061653"/>
            <a:ext cx="1973846" cy="23471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3113300" y="2218042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p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5" name="Straight Connector 24"/>
          <p:cNvCxnSpPr>
            <a:endCxn id="24" idx="0"/>
          </p:cNvCxnSpPr>
          <p:nvPr/>
        </p:nvCxnSpPr>
        <p:spPr>
          <a:xfrm>
            <a:off x="3397848" y="1782121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57577" y="206062"/>
            <a:ext cx="7664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/>
              <a:t>p</a:t>
            </a:r>
            <a:r>
              <a:rPr lang="hu-HU" b="1" u="sng" dirty="0" smtClean="0"/>
              <a:t>ut</a:t>
            </a:r>
            <a:r>
              <a:rPr lang="hu-HU" dirty="0" smtClean="0"/>
              <a:t>: with this operation we would like to insert a new element to the</a:t>
            </a:r>
          </a:p>
          <a:p>
            <a:r>
              <a:rPr lang="hu-HU" dirty="0"/>
              <a:t>	</a:t>
            </a:r>
            <a:r>
              <a:rPr lang="hu-HU" dirty="0" smtClean="0"/>
              <a:t>ternary search tree with a given key</a:t>
            </a:r>
            <a:endParaRPr lang="hu-HU" dirty="0"/>
          </a:p>
        </p:txBody>
      </p:sp>
      <p:sp>
        <p:nvSpPr>
          <p:cNvPr id="14" name="TextBox 13"/>
          <p:cNvSpPr txBox="1"/>
          <p:nvPr/>
        </p:nvSpPr>
        <p:spPr>
          <a:xfrm>
            <a:off x="257577" y="1167453"/>
            <a:ext cx="1947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p</a:t>
            </a:r>
            <a:r>
              <a:rPr lang="hu-HU" dirty="0" smtClean="0"/>
              <a:t>ut(„apple”,46)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01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16"/>
          <p:cNvSpPr/>
          <p:nvPr/>
        </p:nvSpPr>
        <p:spPr>
          <a:xfrm>
            <a:off x="5572899" y="777105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5572899" y="1782121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9" name="Straight Connector 18"/>
          <p:cNvCxnSpPr>
            <a:stCxn id="17" idx="4"/>
            <a:endCxn id="18" idx="0"/>
          </p:cNvCxnSpPr>
          <p:nvPr/>
        </p:nvCxnSpPr>
        <p:spPr>
          <a:xfrm>
            <a:off x="5857447" y="1346200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5572899" y="2787137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1" name="Straight Connector 20"/>
          <p:cNvCxnSpPr>
            <a:endCxn id="20" idx="0"/>
          </p:cNvCxnSpPr>
          <p:nvPr/>
        </p:nvCxnSpPr>
        <p:spPr>
          <a:xfrm>
            <a:off x="5857447" y="2351216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054436" y="2617860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23</a:t>
            </a:r>
            <a:endParaRPr lang="en-US" sz="1600" dirty="0"/>
          </a:p>
        </p:txBody>
      </p:sp>
      <p:sp>
        <p:nvSpPr>
          <p:cNvPr id="24" name="Oval 23"/>
          <p:cNvSpPr/>
          <p:nvPr/>
        </p:nvSpPr>
        <p:spPr>
          <a:xfrm>
            <a:off x="3113300" y="1213026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5" name="Straight Connector 24"/>
          <p:cNvCxnSpPr>
            <a:stCxn id="17" idx="2"/>
            <a:endCxn id="24" idx="7"/>
          </p:cNvCxnSpPr>
          <p:nvPr/>
        </p:nvCxnSpPr>
        <p:spPr>
          <a:xfrm flipH="1">
            <a:off x="3599053" y="1061653"/>
            <a:ext cx="1973846" cy="23471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3113300" y="2218042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p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7" name="Straight Connector 26"/>
          <p:cNvCxnSpPr>
            <a:endCxn id="26" idx="0"/>
          </p:cNvCxnSpPr>
          <p:nvPr/>
        </p:nvCxnSpPr>
        <p:spPr>
          <a:xfrm>
            <a:off x="3397848" y="1782121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3113300" y="3223058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p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9" name="Straight Connector 28"/>
          <p:cNvCxnSpPr>
            <a:endCxn id="28" idx="0"/>
          </p:cNvCxnSpPr>
          <p:nvPr/>
        </p:nvCxnSpPr>
        <p:spPr>
          <a:xfrm>
            <a:off x="3397848" y="2787137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257577" y="206062"/>
            <a:ext cx="7664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/>
              <a:t>p</a:t>
            </a:r>
            <a:r>
              <a:rPr lang="hu-HU" b="1" u="sng" dirty="0" smtClean="0"/>
              <a:t>ut</a:t>
            </a:r>
            <a:r>
              <a:rPr lang="hu-HU" dirty="0" smtClean="0"/>
              <a:t>: with this operation we would like to insert a new element to the</a:t>
            </a:r>
          </a:p>
          <a:p>
            <a:r>
              <a:rPr lang="hu-HU" dirty="0"/>
              <a:t>	</a:t>
            </a:r>
            <a:r>
              <a:rPr lang="hu-HU" dirty="0" smtClean="0"/>
              <a:t>ternary search tree with a given key</a:t>
            </a:r>
            <a:endParaRPr lang="hu-HU" dirty="0"/>
          </a:p>
        </p:txBody>
      </p:sp>
      <p:sp>
        <p:nvSpPr>
          <p:cNvPr id="16" name="TextBox 15"/>
          <p:cNvSpPr txBox="1"/>
          <p:nvPr/>
        </p:nvSpPr>
        <p:spPr>
          <a:xfrm>
            <a:off x="257577" y="1167453"/>
            <a:ext cx="1947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p</a:t>
            </a:r>
            <a:r>
              <a:rPr lang="hu-HU" dirty="0" smtClean="0"/>
              <a:t>ut(„apple”,46)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042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Oval 18"/>
          <p:cNvSpPr/>
          <p:nvPr/>
        </p:nvSpPr>
        <p:spPr>
          <a:xfrm>
            <a:off x="5572899" y="777105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0" name="Oval 19"/>
          <p:cNvSpPr/>
          <p:nvPr/>
        </p:nvSpPr>
        <p:spPr>
          <a:xfrm>
            <a:off x="5572899" y="1782121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1" name="Straight Connector 20"/>
          <p:cNvCxnSpPr>
            <a:stCxn id="19" idx="4"/>
            <a:endCxn id="20" idx="0"/>
          </p:cNvCxnSpPr>
          <p:nvPr/>
        </p:nvCxnSpPr>
        <p:spPr>
          <a:xfrm>
            <a:off x="5857447" y="1346200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5572899" y="2787137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3" name="Straight Connector 22"/>
          <p:cNvCxnSpPr>
            <a:endCxn id="22" idx="0"/>
          </p:cNvCxnSpPr>
          <p:nvPr/>
        </p:nvCxnSpPr>
        <p:spPr>
          <a:xfrm>
            <a:off x="5857447" y="2351216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6054436" y="2617860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23</a:t>
            </a:r>
            <a:endParaRPr lang="en-US" sz="1600" dirty="0"/>
          </a:p>
        </p:txBody>
      </p:sp>
      <p:sp>
        <p:nvSpPr>
          <p:cNvPr id="26" name="Oval 25"/>
          <p:cNvSpPr/>
          <p:nvPr/>
        </p:nvSpPr>
        <p:spPr>
          <a:xfrm>
            <a:off x="3113300" y="1213026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7" name="Straight Connector 26"/>
          <p:cNvCxnSpPr>
            <a:stCxn id="19" idx="2"/>
            <a:endCxn id="26" idx="7"/>
          </p:cNvCxnSpPr>
          <p:nvPr/>
        </p:nvCxnSpPr>
        <p:spPr>
          <a:xfrm flipH="1">
            <a:off x="3599053" y="1061653"/>
            <a:ext cx="1973846" cy="23471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3113300" y="2218042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p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9" name="Straight Connector 28"/>
          <p:cNvCxnSpPr>
            <a:endCxn id="28" idx="0"/>
          </p:cNvCxnSpPr>
          <p:nvPr/>
        </p:nvCxnSpPr>
        <p:spPr>
          <a:xfrm>
            <a:off x="3397848" y="1782121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3113300" y="3223058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p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1" name="Straight Connector 30"/>
          <p:cNvCxnSpPr>
            <a:endCxn id="30" idx="0"/>
          </p:cNvCxnSpPr>
          <p:nvPr/>
        </p:nvCxnSpPr>
        <p:spPr>
          <a:xfrm>
            <a:off x="3397848" y="2787137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3113300" y="4228074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l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3" name="Straight Connector 32"/>
          <p:cNvCxnSpPr>
            <a:endCxn id="32" idx="0"/>
          </p:cNvCxnSpPr>
          <p:nvPr/>
        </p:nvCxnSpPr>
        <p:spPr>
          <a:xfrm>
            <a:off x="3397848" y="3792153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57577" y="206062"/>
            <a:ext cx="7664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/>
              <a:t>p</a:t>
            </a:r>
            <a:r>
              <a:rPr lang="hu-HU" b="1" u="sng" dirty="0" smtClean="0"/>
              <a:t>ut</a:t>
            </a:r>
            <a:r>
              <a:rPr lang="hu-HU" dirty="0" smtClean="0"/>
              <a:t>: with this operation we would like to insert a new element to the</a:t>
            </a:r>
          </a:p>
          <a:p>
            <a:r>
              <a:rPr lang="hu-HU" dirty="0"/>
              <a:t>	</a:t>
            </a:r>
            <a:r>
              <a:rPr lang="hu-HU" dirty="0" smtClean="0"/>
              <a:t>ternary search tree with a given key</a:t>
            </a:r>
            <a:endParaRPr lang="hu-HU" dirty="0"/>
          </a:p>
        </p:txBody>
      </p:sp>
      <p:sp>
        <p:nvSpPr>
          <p:cNvPr id="18" name="TextBox 17"/>
          <p:cNvSpPr txBox="1"/>
          <p:nvPr/>
        </p:nvSpPr>
        <p:spPr>
          <a:xfrm>
            <a:off x="257577" y="1167453"/>
            <a:ext cx="1947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p</a:t>
            </a:r>
            <a:r>
              <a:rPr lang="hu-HU" dirty="0" smtClean="0"/>
              <a:t>ut(„apple”,46)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616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Oval 20"/>
          <p:cNvSpPr/>
          <p:nvPr/>
        </p:nvSpPr>
        <p:spPr>
          <a:xfrm>
            <a:off x="5572899" y="777105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5572899" y="1782121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3" name="Straight Connector 22"/>
          <p:cNvCxnSpPr>
            <a:stCxn id="21" idx="4"/>
            <a:endCxn id="22" idx="0"/>
          </p:cNvCxnSpPr>
          <p:nvPr/>
        </p:nvCxnSpPr>
        <p:spPr>
          <a:xfrm>
            <a:off x="5857447" y="1346200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23"/>
          <p:cNvSpPr/>
          <p:nvPr/>
        </p:nvSpPr>
        <p:spPr>
          <a:xfrm>
            <a:off x="5572899" y="2787137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5" name="Straight Connector 24"/>
          <p:cNvCxnSpPr>
            <a:endCxn id="24" idx="0"/>
          </p:cNvCxnSpPr>
          <p:nvPr/>
        </p:nvCxnSpPr>
        <p:spPr>
          <a:xfrm>
            <a:off x="5857447" y="2351216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054436" y="2617860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23</a:t>
            </a:r>
            <a:endParaRPr lang="en-US" sz="1600" dirty="0"/>
          </a:p>
        </p:txBody>
      </p:sp>
      <p:sp>
        <p:nvSpPr>
          <p:cNvPr id="28" name="Oval 27"/>
          <p:cNvSpPr/>
          <p:nvPr/>
        </p:nvSpPr>
        <p:spPr>
          <a:xfrm>
            <a:off x="3113300" y="1213026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9" name="Straight Connector 28"/>
          <p:cNvCxnSpPr>
            <a:stCxn id="21" idx="2"/>
            <a:endCxn id="28" idx="7"/>
          </p:cNvCxnSpPr>
          <p:nvPr/>
        </p:nvCxnSpPr>
        <p:spPr>
          <a:xfrm flipH="1">
            <a:off x="3599053" y="1061653"/>
            <a:ext cx="1973846" cy="23471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3113300" y="2218042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p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1" name="Straight Connector 30"/>
          <p:cNvCxnSpPr>
            <a:endCxn id="30" idx="0"/>
          </p:cNvCxnSpPr>
          <p:nvPr/>
        </p:nvCxnSpPr>
        <p:spPr>
          <a:xfrm>
            <a:off x="3397848" y="1782121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3113300" y="3223058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p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3" name="Straight Connector 32"/>
          <p:cNvCxnSpPr>
            <a:endCxn id="32" idx="0"/>
          </p:cNvCxnSpPr>
          <p:nvPr/>
        </p:nvCxnSpPr>
        <p:spPr>
          <a:xfrm>
            <a:off x="3397848" y="2787137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3113300" y="4228074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l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5" name="Straight Connector 34"/>
          <p:cNvCxnSpPr>
            <a:endCxn id="34" idx="0"/>
          </p:cNvCxnSpPr>
          <p:nvPr/>
        </p:nvCxnSpPr>
        <p:spPr>
          <a:xfrm>
            <a:off x="3397848" y="3792153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3113300" y="5233090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7" name="Straight Connector 36"/>
          <p:cNvCxnSpPr>
            <a:endCxn id="36" idx="0"/>
          </p:cNvCxnSpPr>
          <p:nvPr/>
        </p:nvCxnSpPr>
        <p:spPr>
          <a:xfrm>
            <a:off x="3397848" y="4797169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57577" y="206062"/>
            <a:ext cx="7664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/>
              <a:t>p</a:t>
            </a:r>
            <a:r>
              <a:rPr lang="hu-HU" b="1" u="sng" dirty="0" smtClean="0"/>
              <a:t>ut</a:t>
            </a:r>
            <a:r>
              <a:rPr lang="hu-HU" dirty="0" smtClean="0"/>
              <a:t>: with this operation we would like to insert a new element to the</a:t>
            </a:r>
          </a:p>
          <a:p>
            <a:r>
              <a:rPr lang="hu-HU" dirty="0"/>
              <a:t>	</a:t>
            </a:r>
            <a:r>
              <a:rPr lang="hu-HU" dirty="0" smtClean="0"/>
              <a:t>ternary search tree with a given key</a:t>
            </a:r>
            <a:endParaRPr lang="hu-HU" dirty="0"/>
          </a:p>
        </p:txBody>
      </p:sp>
      <p:sp>
        <p:nvSpPr>
          <p:cNvPr id="20" name="TextBox 19"/>
          <p:cNvSpPr txBox="1"/>
          <p:nvPr/>
        </p:nvSpPr>
        <p:spPr>
          <a:xfrm>
            <a:off x="257577" y="1167453"/>
            <a:ext cx="1947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p</a:t>
            </a:r>
            <a:r>
              <a:rPr lang="hu-HU" dirty="0" smtClean="0"/>
              <a:t>ut(„apple”,46)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670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5572899" y="777105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5572899" y="1782121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4" name="Straight Connector 23"/>
          <p:cNvCxnSpPr>
            <a:stCxn id="22" idx="4"/>
            <a:endCxn id="23" idx="0"/>
          </p:cNvCxnSpPr>
          <p:nvPr/>
        </p:nvCxnSpPr>
        <p:spPr>
          <a:xfrm>
            <a:off x="5857447" y="1346200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5572899" y="2787137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6" name="Straight Connector 25"/>
          <p:cNvCxnSpPr>
            <a:endCxn id="25" idx="0"/>
          </p:cNvCxnSpPr>
          <p:nvPr/>
        </p:nvCxnSpPr>
        <p:spPr>
          <a:xfrm>
            <a:off x="5857447" y="2351216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054436" y="2617860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23</a:t>
            </a:r>
            <a:endParaRPr lang="en-US" sz="1600" dirty="0"/>
          </a:p>
        </p:txBody>
      </p:sp>
      <p:sp>
        <p:nvSpPr>
          <p:cNvPr id="29" name="Oval 28"/>
          <p:cNvSpPr/>
          <p:nvPr/>
        </p:nvSpPr>
        <p:spPr>
          <a:xfrm>
            <a:off x="3113300" y="1213026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0" name="Straight Connector 29"/>
          <p:cNvCxnSpPr>
            <a:stCxn id="22" idx="2"/>
            <a:endCxn id="29" idx="7"/>
          </p:cNvCxnSpPr>
          <p:nvPr/>
        </p:nvCxnSpPr>
        <p:spPr>
          <a:xfrm flipH="1">
            <a:off x="3599053" y="1061653"/>
            <a:ext cx="1973846" cy="23471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3113300" y="2218042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p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2" name="Straight Connector 31"/>
          <p:cNvCxnSpPr>
            <a:endCxn id="31" idx="0"/>
          </p:cNvCxnSpPr>
          <p:nvPr/>
        </p:nvCxnSpPr>
        <p:spPr>
          <a:xfrm>
            <a:off x="3397848" y="1782121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3113300" y="3223058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p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4" name="Straight Connector 33"/>
          <p:cNvCxnSpPr>
            <a:endCxn id="33" idx="0"/>
          </p:cNvCxnSpPr>
          <p:nvPr/>
        </p:nvCxnSpPr>
        <p:spPr>
          <a:xfrm>
            <a:off x="3397848" y="2787137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3113300" y="4228074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l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6" name="Straight Connector 35"/>
          <p:cNvCxnSpPr>
            <a:endCxn id="35" idx="0"/>
          </p:cNvCxnSpPr>
          <p:nvPr/>
        </p:nvCxnSpPr>
        <p:spPr>
          <a:xfrm>
            <a:off x="3397848" y="3792153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3113300" y="5233090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8" name="Straight Connector 37"/>
          <p:cNvCxnSpPr>
            <a:endCxn id="37" idx="0"/>
          </p:cNvCxnSpPr>
          <p:nvPr/>
        </p:nvCxnSpPr>
        <p:spPr>
          <a:xfrm>
            <a:off x="3397848" y="4797169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3554651" y="5063813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46</a:t>
            </a:r>
            <a:endParaRPr lang="en-US" sz="1600" dirty="0"/>
          </a:p>
        </p:txBody>
      </p:sp>
      <p:sp>
        <p:nvSpPr>
          <p:cNvPr id="19" name="TextBox 18"/>
          <p:cNvSpPr txBox="1"/>
          <p:nvPr/>
        </p:nvSpPr>
        <p:spPr>
          <a:xfrm>
            <a:off x="257577" y="206062"/>
            <a:ext cx="7664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/>
              <a:t>p</a:t>
            </a:r>
            <a:r>
              <a:rPr lang="hu-HU" b="1" u="sng" dirty="0" smtClean="0"/>
              <a:t>ut</a:t>
            </a:r>
            <a:r>
              <a:rPr lang="hu-HU" dirty="0" smtClean="0"/>
              <a:t>: with this operation we would like to insert a new element to the</a:t>
            </a:r>
          </a:p>
          <a:p>
            <a:r>
              <a:rPr lang="hu-HU" dirty="0"/>
              <a:t>	</a:t>
            </a:r>
            <a:r>
              <a:rPr lang="hu-HU" dirty="0" smtClean="0"/>
              <a:t>ternary search tree with a given key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55046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5572899" y="777105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5572899" y="1782121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4" name="Straight Connector 23"/>
          <p:cNvCxnSpPr>
            <a:stCxn id="22" idx="4"/>
            <a:endCxn id="23" idx="0"/>
          </p:cNvCxnSpPr>
          <p:nvPr/>
        </p:nvCxnSpPr>
        <p:spPr>
          <a:xfrm>
            <a:off x="5857447" y="1346200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5572899" y="2787137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6" name="Straight Connector 25"/>
          <p:cNvCxnSpPr>
            <a:endCxn id="25" idx="0"/>
          </p:cNvCxnSpPr>
          <p:nvPr/>
        </p:nvCxnSpPr>
        <p:spPr>
          <a:xfrm>
            <a:off x="5857447" y="2351216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054436" y="2617860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23</a:t>
            </a:r>
            <a:endParaRPr lang="en-US" sz="1600" dirty="0"/>
          </a:p>
        </p:txBody>
      </p:sp>
      <p:sp>
        <p:nvSpPr>
          <p:cNvPr id="28" name="Oval 27"/>
          <p:cNvSpPr/>
          <p:nvPr/>
        </p:nvSpPr>
        <p:spPr>
          <a:xfrm>
            <a:off x="3113300" y="1213026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9" name="Straight Connector 28"/>
          <p:cNvCxnSpPr>
            <a:stCxn id="22" idx="2"/>
            <a:endCxn id="28" idx="7"/>
          </p:cNvCxnSpPr>
          <p:nvPr/>
        </p:nvCxnSpPr>
        <p:spPr>
          <a:xfrm flipH="1">
            <a:off x="3599053" y="1061653"/>
            <a:ext cx="1973846" cy="23471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3113300" y="2218042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p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1" name="Straight Connector 30"/>
          <p:cNvCxnSpPr>
            <a:endCxn id="30" idx="0"/>
          </p:cNvCxnSpPr>
          <p:nvPr/>
        </p:nvCxnSpPr>
        <p:spPr>
          <a:xfrm>
            <a:off x="3397848" y="1782121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3113300" y="3223058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p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3" name="Straight Connector 32"/>
          <p:cNvCxnSpPr>
            <a:endCxn id="32" idx="0"/>
          </p:cNvCxnSpPr>
          <p:nvPr/>
        </p:nvCxnSpPr>
        <p:spPr>
          <a:xfrm>
            <a:off x="3397848" y="2787137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3113300" y="4228074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l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5" name="Straight Connector 34"/>
          <p:cNvCxnSpPr>
            <a:endCxn id="34" idx="0"/>
          </p:cNvCxnSpPr>
          <p:nvPr/>
        </p:nvCxnSpPr>
        <p:spPr>
          <a:xfrm>
            <a:off x="3397848" y="3792153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3113300" y="5233090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7" name="Straight Connector 36"/>
          <p:cNvCxnSpPr>
            <a:endCxn id="36" idx="0"/>
          </p:cNvCxnSpPr>
          <p:nvPr/>
        </p:nvCxnSpPr>
        <p:spPr>
          <a:xfrm>
            <a:off x="3397848" y="4797169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554651" y="5063813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46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257577" y="206062"/>
            <a:ext cx="7664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/>
              <a:t>p</a:t>
            </a:r>
            <a:r>
              <a:rPr lang="hu-HU" b="1" u="sng" dirty="0" smtClean="0"/>
              <a:t>ut</a:t>
            </a:r>
            <a:r>
              <a:rPr lang="hu-HU" dirty="0" smtClean="0"/>
              <a:t>: with this operation we would like to insert a new element to the</a:t>
            </a:r>
          </a:p>
          <a:p>
            <a:r>
              <a:rPr lang="hu-HU" dirty="0"/>
              <a:t>	</a:t>
            </a:r>
            <a:r>
              <a:rPr lang="hu-HU" dirty="0" smtClean="0"/>
              <a:t>ternary search tree with a given key</a:t>
            </a:r>
            <a:endParaRPr lang="hu-HU" dirty="0"/>
          </a:p>
        </p:txBody>
      </p:sp>
      <p:sp>
        <p:nvSpPr>
          <p:cNvPr id="21" name="TextBox 20"/>
          <p:cNvSpPr txBox="1"/>
          <p:nvPr/>
        </p:nvSpPr>
        <p:spPr>
          <a:xfrm>
            <a:off x="257577" y="1167453"/>
            <a:ext cx="1526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p</a:t>
            </a:r>
            <a:r>
              <a:rPr lang="hu-HU" dirty="0" smtClean="0"/>
              <a:t>ut(„car”,6)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042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5572899" y="777105"/>
            <a:ext cx="569095" cy="56909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5572899" y="1782121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4" name="Straight Connector 23"/>
          <p:cNvCxnSpPr>
            <a:stCxn id="22" idx="4"/>
            <a:endCxn id="23" idx="0"/>
          </p:cNvCxnSpPr>
          <p:nvPr/>
        </p:nvCxnSpPr>
        <p:spPr>
          <a:xfrm>
            <a:off x="5857447" y="1346200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5572899" y="2787137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6" name="Straight Connector 25"/>
          <p:cNvCxnSpPr>
            <a:endCxn id="25" idx="0"/>
          </p:cNvCxnSpPr>
          <p:nvPr/>
        </p:nvCxnSpPr>
        <p:spPr>
          <a:xfrm>
            <a:off x="5857447" y="2351216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054436" y="2617860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23</a:t>
            </a:r>
            <a:endParaRPr lang="en-US" sz="1600" dirty="0"/>
          </a:p>
        </p:txBody>
      </p:sp>
      <p:sp>
        <p:nvSpPr>
          <p:cNvPr id="28" name="Oval 27"/>
          <p:cNvSpPr/>
          <p:nvPr/>
        </p:nvSpPr>
        <p:spPr>
          <a:xfrm>
            <a:off x="3113300" y="1213026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9" name="Straight Connector 28"/>
          <p:cNvCxnSpPr>
            <a:stCxn id="22" idx="2"/>
            <a:endCxn id="28" idx="7"/>
          </p:cNvCxnSpPr>
          <p:nvPr/>
        </p:nvCxnSpPr>
        <p:spPr>
          <a:xfrm flipH="1">
            <a:off x="3599053" y="1061653"/>
            <a:ext cx="1973846" cy="23471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3113300" y="2218042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p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1" name="Straight Connector 30"/>
          <p:cNvCxnSpPr>
            <a:endCxn id="30" idx="0"/>
          </p:cNvCxnSpPr>
          <p:nvPr/>
        </p:nvCxnSpPr>
        <p:spPr>
          <a:xfrm>
            <a:off x="3397848" y="1782121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3113300" y="3223058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p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3" name="Straight Connector 32"/>
          <p:cNvCxnSpPr>
            <a:endCxn id="32" idx="0"/>
          </p:cNvCxnSpPr>
          <p:nvPr/>
        </p:nvCxnSpPr>
        <p:spPr>
          <a:xfrm>
            <a:off x="3397848" y="2787137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3113300" y="4228074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l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5" name="Straight Connector 34"/>
          <p:cNvCxnSpPr>
            <a:endCxn id="34" idx="0"/>
          </p:cNvCxnSpPr>
          <p:nvPr/>
        </p:nvCxnSpPr>
        <p:spPr>
          <a:xfrm>
            <a:off x="3397848" y="3792153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3113300" y="5233090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7" name="Straight Connector 36"/>
          <p:cNvCxnSpPr>
            <a:endCxn id="36" idx="0"/>
          </p:cNvCxnSpPr>
          <p:nvPr/>
        </p:nvCxnSpPr>
        <p:spPr>
          <a:xfrm>
            <a:off x="3397848" y="4797169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554651" y="5063813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46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257577" y="206062"/>
            <a:ext cx="7664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/>
              <a:t>p</a:t>
            </a:r>
            <a:r>
              <a:rPr lang="hu-HU" b="1" u="sng" dirty="0" smtClean="0"/>
              <a:t>ut</a:t>
            </a:r>
            <a:r>
              <a:rPr lang="hu-HU" dirty="0" smtClean="0"/>
              <a:t>: with this operation we would like to insert a new element to the</a:t>
            </a:r>
          </a:p>
          <a:p>
            <a:r>
              <a:rPr lang="hu-HU" dirty="0"/>
              <a:t>	</a:t>
            </a:r>
            <a:r>
              <a:rPr lang="hu-HU" dirty="0" smtClean="0"/>
              <a:t>ternary search tree with a given key</a:t>
            </a:r>
            <a:endParaRPr lang="hu-HU" dirty="0"/>
          </a:p>
        </p:txBody>
      </p:sp>
      <p:sp>
        <p:nvSpPr>
          <p:cNvPr id="21" name="TextBox 20"/>
          <p:cNvSpPr txBox="1"/>
          <p:nvPr/>
        </p:nvSpPr>
        <p:spPr>
          <a:xfrm>
            <a:off x="257577" y="1167453"/>
            <a:ext cx="1526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p</a:t>
            </a:r>
            <a:r>
              <a:rPr lang="hu-HU" dirty="0" smtClean="0"/>
              <a:t>ut(„</a:t>
            </a:r>
            <a:r>
              <a:rPr lang="hu-H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</a:t>
            </a:r>
            <a:r>
              <a:rPr lang="hu-HU" dirty="0" smtClean="0"/>
              <a:t>ar”,6)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7128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5572899" y="777105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5572899" y="1782121"/>
            <a:ext cx="569095" cy="56909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4" name="Straight Connector 23"/>
          <p:cNvCxnSpPr>
            <a:stCxn id="22" idx="4"/>
            <a:endCxn id="23" idx="0"/>
          </p:cNvCxnSpPr>
          <p:nvPr/>
        </p:nvCxnSpPr>
        <p:spPr>
          <a:xfrm>
            <a:off x="5857447" y="1346200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5572899" y="2787137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6" name="Straight Connector 25"/>
          <p:cNvCxnSpPr>
            <a:endCxn id="25" idx="0"/>
          </p:cNvCxnSpPr>
          <p:nvPr/>
        </p:nvCxnSpPr>
        <p:spPr>
          <a:xfrm>
            <a:off x="5857447" y="2351216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054436" y="2617860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23</a:t>
            </a:r>
            <a:endParaRPr lang="en-US" sz="1600" dirty="0"/>
          </a:p>
        </p:txBody>
      </p:sp>
      <p:sp>
        <p:nvSpPr>
          <p:cNvPr id="28" name="Oval 27"/>
          <p:cNvSpPr/>
          <p:nvPr/>
        </p:nvSpPr>
        <p:spPr>
          <a:xfrm>
            <a:off x="3113300" y="1213026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9" name="Straight Connector 28"/>
          <p:cNvCxnSpPr>
            <a:stCxn id="22" idx="2"/>
            <a:endCxn id="28" idx="7"/>
          </p:cNvCxnSpPr>
          <p:nvPr/>
        </p:nvCxnSpPr>
        <p:spPr>
          <a:xfrm flipH="1">
            <a:off x="3599053" y="1061653"/>
            <a:ext cx="1973846" cy="23471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3113300" y="2218042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p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1" name="Straight Connector 30"/>
          <p:cNvCxnSpPr>
            <a:endCxn id="30" idx="0"/>
          </p:cNvCxnSpPr>
          <p:nvPr/>
        </p:nvCxnSpPr>
        <p:spPr>
          <a:xfrm>
            <a:off x="3397848" y="1782121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3113300" y="3223058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p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3" name="Straight Connector 32"/>
          <p:cNvCxnSpPr>
            <a:endCxn id="32" idx="0"/>
          </p:cNvCxnSpPr>
          <p:nvPr/>
        </p:nvCxnSpPr>
        <p:spPr>
          <a:xfrm>
            <a:off x="3397848" y="2787137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3113300" y="4228074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l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5" name="Straight Connector 34"/>
          <p:cNvCxnSpPr>
            <a:endCxn id="34" idx="0"/>
          </p:cNvCxnSpPr>
          <p:nvPr/>
        </p:nvCxnSpPr>
        <p:spPr>
          <a:xfrm>
            <a:off x="3397848" y="3792153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3113300" y="5233090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7" name="Straight Connector 36"/>
          <p:cNvCxnSpPr>
            <a:endCxn id="36" idx="0"/>
          </p:cNvCxnSpPr>
          <p:nvPr/>
        </p:nvCxnSpPr>
        <p:spPr>
          <a:xfrm>
            <a:off x="3397848" y="4797169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554651" y="5063813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46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257577" y="206062"/>
            <a:ext cx="7664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/>
              <a:t>p</a:t>
            </a:r>
            <a:r>
              <a:rPr lang="hu-HU" b="1" u="sng" dirty="0" smtClean="0"/>
              <a:t>ut</a:t>
            </a:r>
            <a:r>
              <a:rPr lang="hu-HU" dirty="0" smtClean="0"/>
              <a:t>: with this operation we would like to insert a new element to the</a:t>
            </a:r>
          </a:p>
          <a:p>
            <a:r>
              <a:rPr lang="hu-HU" dirty="0"/>
              <a:t>	</a:t>
            </a:r>
            <a:r>
              <a:rPr lang="hu-HU" dirty="0" smtClean="0"/>
              <a:t>ternary search tree with a given key</a:t>
            </a:r>
            <a:endParaRPr lang="hu-HU" dirty="0"/>
          </a:p>
        </p:txBody>
      </p:sp>
      <p:sp>
        <p:nvSpPr>
          <p:cNvPr id="21" name="TextBox 20"/>
          <p:cNvSpPr txBox="1"/>
          <p:nvPr/>
        </p:nvSpPr>
        <p:spPr>
          <a:xfrm>
            <a:off x="257577" y="1167453"/>
            <a:ext cx="1526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p</a:t>
            </a:r>
            <a:r>
              <a:rPr lang="hu-HU" dirty="0" smtClean="0"/>
              <a:t>ut(„c</a:t>
            </a:r>
            <a:r>
              <a:rPr lang="hu-H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</a:t>
            </a:r>
            <a:r>
              <a:rPr lang="hu-HU" dirty="0" smtClean="0"/>
              <a:t>r”,6)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4606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729" y="321971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err="1" smtClean="0"/>
              <a:t>Insertion</a:t>
            </a:r>
            <a:endParaRPr lang="hu-HU" b="1" u="sng" dirty="0"/>
          </a:p>
        </p:txBody>
      </p:sp>
      <p:sp>
        <p:nvSpPr>
          <p:cNvPr id="4" name="Szövegdoboz 3"/>
          <p:cNvSpPr txBox="1"/>
          <p:nvPr/>
        </p:nvSpPr>
        <p:spPr>
          <a:xfrm>
            <a:off x="1900052" y="321971"/>
            <a:ext cx="1880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i</a:t>
            </a:r>
            <a:r>
              <a:rPr lang="hu-HU" dirty="0" err="1" smtClean="0"/>
              <a:t>nsert</a:t>
            </a:r>
            <a:r>
              <a:rPr lang="hu-HU" dirty="0" smtClean="0"/>
              <a:t>(„</a:t>
            </a:r>
            <a:r>
              <a:rPr lang="hu-HU" b="1" dirty="0" err="1" smtClean="0">
                <a:solidFill>
                  <a:srgbClr val="FF0000"/>
                </a:solidFill>
              </a:rPr>
              <a:t>ap</a:t>
            </a:r>
            <a:r>
              <a:rPr lang="hu-HU" dirty="0" err="1" smtClean="0"/>
              <a:t>ple</a:t>
            </a:r>
            <a:r>
              <a:rPr lang="hu-HU" dirty="0" smtClean="0"/>
              <a:t>”)</a:t>
            </a:r>
            <a:endParaRPr lang="hu-HU" dirty="0"/>
          </a:p>
        </p:txBody>
      </p:sp>
      <p:sp>
        <p:nvSpPr>
          <p:cNvPr id="5" name="Oval 3"/>
          <p:cNvSpPr/>
          <p:nvPr/>
        </p:nvSpPr>
        <p:spPr>
          <a:xfrm>
            <a:off x="5469536" y="69130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51100" y="1254432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69535" y="163970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51100" y="2202833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69535" y="2588105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338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5572899" y="777105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3" name="Oval 22"/>
          <p:cNvSpPr/>
          <p:nvPr/>
        </p:nvSpPr>
        <p:spPr>
          <a:xfrm>
            <a:off x="5572899" y="1782121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4" name="Straight Connector 23"/>
          <p:cNvCxnSpPr>
            <a:stCxn id="22" idx="4"/>
            <a:endCxn id="23" idx="0"/>
          </p:cNvCxnSpPr>
          <p:nvPr/>
        </p:nvCxnSpPr>
        <p:spPr>
          <a:xfrm>
            <a:off x="5857447" y="1346200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5572899" y="2787137"/>
            <a:ext cx="569095" cy="56909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6" name="Straight Connector 25"/>
          <p:cNvCxnSpPr>
            <a:endCxn id="25" idx="0"/>
          </p:cNvCxnSpPr>
          <p:nvPr/>
        </p:nvCxnSpPr>
        <p:spPr>
          <a:xfrm>
            <a:off x="5857447" y="2351216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6054436" y="2617860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23</a:t>
            </a:r>
            <a:endParaRPr lang="en-US" sz="1600" dirty="0"/>
          </a:p>
        </p:txBody>
      </p:sp>
      <p:sp>
        <p:nvSpPr>
          <p:cNvPr id="28" name="Oval 27"/>
          <p:cNvSpPr/>
          <p:nvPr/>
        </p:nvSpPr>
        <p:spPr>
          <a:xfrm>
            <a:off x="3113300" y="1213026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9" name="Straight Connector 28"/>
          <p:cNvCxnSpPr>
            <a:stCxn id="22" idx="2"/>
            <a:endCxn id="28" idx="7"/>
          </p:cNvCxnSpPr>
          <p:nvPr/>
        </p:nvCxnSpPr>
        <p:spPr>
          <a:xfrm flipH="1">
            <a:off x="3599053" y="1061653"/>
            <a:ext cx="1973846" cy="23471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3113300" y="2218042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p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1" name="Straight Connector 30"/>
          <p:cNvCxnSpPr>
            <a:endCxn id="30" idx="0"/>
          </p:cNvCxnSpPr>
          <p:nvPr/>
        </p:nvCxnSpPr>
        <p:spPr>
          <a:xfrm>
            <a:off x="3397848" y="1782121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3113300" y="3223058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p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3" name="Straight Connector 32"/>
          <p:cNvCxnSpPr>
            <a:endCxn id="32" idx="0"/>
          </p:cNvCxnSpPr>
          <p:nvPr/>
        </p:nvCxnSpPr>
        <p:spPr>
          <a:xfrm>
            <a:off x="3397848" y="2787137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3113300" y="4228074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l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5" name="Straight Connector 34"/>
          <p:cNvCxnSpPr>
            <a:endCxn id="34" idx="0"/>
          </p:cNvCxnSpPr>
          <p:nvPr/>
        </p:nvCxnSpPr>
        <p:spPr>
          <a:xfrm>
            <a:off x="3397848" y="3792153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3113300" y="5233090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7" name="Straight Connector 36"/>
          <p:cNvCxnSpPr>
            <a:endCxn id="36" idx="0"/>
          </p:cNvCxnSpPr>
          <p:nvPr/>
        </p:nvCxnSpPr>
        <p:spPr>
          <a:xfrm>
            <a:off x="3397848" y="4797169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3554651" y="5063813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46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257577" y="206062"/>
            <a:ext cx="7664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/>
              <a:t>p</a:t>
            </a:r>
            <a:r>
              <a:rPr lang="hu-HU" b="1" u="sng" dirty="0" smtClean="0"/>
              <a:t>ut</a:t>
            </a:r>
            <a:r>
              <a:rPr lang="hu-HU" dirty="0" smtClean="0"/>
              <a:t>: with this operation we would like to insert a new element to the</a:t>
            </a:r>
          </a:p>
          <a:p>
            <a:r>
              <a:rPr lang="hu-HU" dirty="0"/>
              <a:t>	</a:t>
            </a:r>
            <a:r>
              <a:rPr lang="hu-HU" dirty="0" smtClean="0"/>
              <a:t>ternary search tree with a given key</a:t>
            </a:r>
            <a:endParaRPr lang="hu-HU" dirty="0"/>
          </a:p>
        </p:txBody>
      </p:sp>
      <p:sp>
        <p:nvSpPr>
          <p:cNvPr id="21" name="TextBox 20"/>
          <p:cNvSpPr txBox="1"/>
          <p:nvPr/>
        </p:nvSpPr>
        <p:spPr>
          <a:xfrm>
            <a:off x="257577" y="1167453"/>
            <a:ext cx="1526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p</a:t>
            </a:r>
            <a:r>
              <a:rPr lang="hu-HU" dirty="0" smtClean="0"/>
              <a:t>ut(„ca</a:t>
            </a:r>
            <a:r>
              <a:rPr lang="hu-H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</a:t>
            </a:r>
            <a:r>
              <a:rPr lang="hu-HU" dirty="0" smtClean="0"/>
              <a:t>”,6)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1170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Oval 28"/>
          <p:cNvSpPr/>
          <p:nvPr/>
        </p:nvSpPr>
        <p:spPr>
          <a:xfrm>
            <a:off x="5572899" y="777105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5572899" y="1782121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1" name="Straight Connector 30"/>
          <p:cNvCxnSpPr>
            <a:stCxn id="29" idx="4"/>
            <a:endCxn id="30" idx="0"/>
          </p:cNvCxnSpPr>
          <p:nvPr/>
        </p:nvCxnSpPr>
        <p:spPr>
          <a:xfrm>
            <a:off x="5857447" y="1346200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Oval 31"/>
          <p:cNvSpPr/>
          <p:nvPr/>
        </p:nvSpPr>
        <p:spPr>
          <a:xfrm>
            <a:off x="5572899" y="2787137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3" name="Straight Connector 32"/>
          <p:cNvCxnSpPr>
            <a:endCxn id="32" idx="0"/>
          </p:cNvCxnSpPr>
          <p:nvPr/>
        </p:nvCxnSpPr>
        <p:spPr>
          <a:xfrm>
            <a:off x="5857447" y="2351216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6054436" y="2617860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23</a:t>
            </a:r>
            <a:endParaRPr lang="en-US" sz="1600" dirty="0"/>
          </a:p>
        </p:txBody>
      </p:sp>
      <p:sp>
        <p:nvSpPr>
          <p:cNvPr id="35" name="Oval 34"/>
          <p:cNvSpPr/>
          <p:nvPr/>
        </p:nvSpPr>
        <p:spPr>
          <a:xfrm>
            <a:off x="3113300" y="1213026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6" name="Straight Connector 35"/>
          <p:cNvCxnSpPr>
            <a:stCxn id="29" idx="2"/>
            <a:endCxn id="35" idx="7"/>
          </p:cNvCxnSpPr>
          <p:nvPr/>
        </p:nvCxnSpPr>
        <p:spPr>
          <a:xfrm flipH="1">
            <a:off x="3599053" y="1061653"/>
            <a:ext cx="1973846" cy="23471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3113300" y="2218042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p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8" name="Straight Connector 37"/>
          <p:cNvCxnSpPr>
            <a:endCxn id="37" idx="0"/>
          </p:cNvCxnSpPr>
          <p:nvPr/>
        </p:nvCxnSpPr>
        <p:spPr>
          <a:xfrm>
            <a:off x="3397848" y="1782121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3113300" y="3223058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p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0" name="Straight Connector 39"/>
          <p:cNvCxnSpPr>
            <a:endCxn id="39" idx="0"/>
          </p:cNvCxnSpPr>
          <p:nvPr/>
        </p:nvCxnSpPr>
        <p:spPr>
          <a:xfrm>
            <a:off x="3397848" y="2787137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3113300" y="4228074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l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2" name="Straight Connector 41"/>
          <p:cNvCxnSpPr>
            <a:endCxn id="41" idx="0"/>
          </p:cNvCxnSpPr>
          <p:nvPr/>
        </p:nvCxnSpPr>
        <p:spPr>
          <a:xfrm>
            <a:off x="3397848" y="3792153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3113300" y="5233090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4" name="Straight Connector 43"/>
          <p:cNvCxnSpPr>
            <a:endCxn id="43" idx="0"/>
          </p:cNvCxnSpPr>
          <p:nvPr/>
        </p:nvCxnSpPr>
        <p:spPr>
          <a:xfrm>
            <a:off x="3397848" y="4797169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3554651" y="5063813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46</a:t>
            </a:r>
            <a:endParaRPr lang="en-US" sz="1600" dirty="0"/>
          </a:p>
        </p:txBody>
      </p:sp>
      <p:sp>
        <p:nvSpPr>
          <p:cNvPr id="47" name="Oval 46"/>
          <p:cNvSpPr/>
          <p:nvPr/>
        </p:nvSpPr>
        <p:spPr>
          <a:xfrm>
            <a:off x="4485372" y="3165108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r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9" name="Straight Connector 48"/>
          <p:cNvCxnSpPr>
            <a:stCxn id="32" idx="2"/>
            <a:endCxn id="47" idx="7"/>
          </p:cNvCxnSpPr>
          <p:nvPr/>
        </p:nvCxnSpPr>
        <p:spPr>
          <a:xfrm flipH="1">
            <a:off x="4971125" y="3071685"/>
            <a:ext cx="601774" cy="17676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257577" y="206062"/>
            <a:ext cx="7664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/>
              <a:t>p</a:t>
            </a:r>
            <a:r>
              <a:rPr lang="hu-HU" b="1" u="sng" dirty="0" smtClean="0"/>
              <a:t>ut</a:t>
            </a:r>
            <a:r>
              <a:rPr lang="hu-HU" dirty="0" smtClean="0"/>
              <a:t>: with this operation we would like to insert a new element to the</a:t>
            </a:r>
          </a:p>
          <a:p>
            <a:r>
              <a:rPr lang="hu-HU" dirty="0"/>
              <a:t>	</a:t>
            </a:r>
            <a:r>
              <a:rPr lang="hu-HU" dirty="0" smtClean="0"/>
              <a:t>ternary search tree with a given key</a:t>
            </a:r>
            <a:endParaRPr lang="hu-HU" dirty="0"/>
          </a:p>
        </p:txBody>
      </p:sp>
      <p:sp>
        <p:nvSpPr>
          <p:cNvPr id="23" name="TextBox 22"/>
          <p:cNvSpPr txBox="1"/>
          <p:nvPr/>
        </p:nvSpPr>
        <p:spPr>
          <a:xfrm>
            <a:off x="257577" y="1167453"/>
            <a:ext cx="1526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p</a:t>
            </a:r>
            <a:r>
              <a:rPr lang="hu-HU" dirty="0" smtClean="0"/>
              <a:t>ut(„car”,6)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724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val 45"/>
          <p:cNvSpPr/>
          <p:nvPr/>
        </p:nvSpPr>
        <p:spPr>
          <a:xfrm>
            <a:off x="5572899" y="777105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7" name="Oval 46"/>
          <p:cNvSpPr/>
          <p:nvPr/>
        </p:nvSpPr>
        <p:spPr>
          <a:xfrm>
            <a:off x="5572899" y="1782121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8" name="Straight Connector 47"/>
          <p:cNvCxnSpPr>
            <a:stCxn id="46" idx="4"/>
            <a:endCxn id="47" idx="0"/>
          </p:cNvCxnSpPr>
          <p:nvPr/>
        </p:nvCxnSpPr>
        <p:spPr>
          <a:xfrm>
            <a:off x="5857447" y="1346200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>
            <a:off x="5572899" y="2787137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0" name="Straight Connector 49"/>
          <p:cNvCxnSpPr>
            <a:endCxn id="49" idx="0"/>
          </p:cNvCxnSpPr>
          <p:nvPr/>
        </p:nvCxnSpPr>
        <p:spPr>
          <a:xfrm>
            <a:off x="5857447" y="2351216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6054436" y="2617860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23</a:t>
            </a:r>
            <a:endParaRPr lang="en-US" sz="1600" dirty="0"/>
          </a:p>
        </p:txBody>
      </p:sp>
      <p:sp>
        <p:nvSpPr>
          <p:cNvPr id="52" name="Oval 51"/>
          <p:cNvSpPr/>
          <p:nvPr/>
        </p:nvSpPr>
        <p:spPr>
          <a:xfrm>
            <a:off x="3113300" y="1213026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3" name="Straight Connector 52"/>
          <p:cNvCxnSpPr>
            <a:stCxn id="46" idx="2"/>
            <a:endCxn id="52" idx="7"/>
          </p:cNvCxnSpPr>
          <p:nvPr/>
        </p:nvCxnSpPr>
        <p:spPr>
          <a:xfrm flipH="1">
            <a:off x="3599053" y="1061653"/>
            <a:ext cx="1973846" cy="23471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3113300" y="2218042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p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5" name="Straight Connector 54"/>
          <p:cNvCxnSpPr>
            <a:endCxn id="54" idx="0"/>
          </p:cNvCxnSpPr>
          <p:nvPr/>
        </p:nvCxnSpPr>
        <p:spPr>
          <a:xfrm>
            <a:off x="3397848" y="1782121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3113300" y="3223058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p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7" name="Straight Connector 56"/>
          <p:cNvCxnSpPr>
            <a:endCxn id="56" idx="0"/>
          </p:cNvCxnSpPr>
          <p:nvPr/>
        </p:nvCxnSpPr>
        <p:spPr>
          <a:xfrm>
            <a:off x="3397848" y="2787137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3113300" y="4228074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l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9" name="Straight Connector 58"/>
          <p:cNvCxnSpPr>
            <a:endCxn id="58" idx="0"/>
          </p:cNvCxnSpPr>
          <p:nvPr/>
        </p:nvCxnSpPr>
        <p:spPr>
          <a:xfrm>
            <a:off x="3397848" y="3792153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3113300" y="5233090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1" name="Straight Connector 60"/>
          <p:cNvCxnSpPr>
            <a:endCxn id="60" idx="0"/>
          </p:cNvCxnSpPr>
          <p:nvPr/>
        </p:nvCxnSpPr>
        <p:spPr>
          <a:xfrm>
            <a:off x="3397848" y="4797169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3554651" y="5063813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46</a:t>
            </a:r>
            <a:endParaRPr lang="en-US" sz="1600" dirty="0"/>
          </a:p>
        </p:txBody>
      </p:sp>
      <p:sp>
        <p:nvSpPr>
          <p:cNvPr id="64" name="Oval 63"/>
          <p:cNvSpPr/>
          <p:nvPr/>
        </p:nvSpPr>
        <p:spPr>
          <a:xfrm>
            <a:off x="4485372" y="3165108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r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5" name="Straight Connector 64"/>
          <p:cNvCxnSpPr>
            <a:stCxn id="49" idx="2"/>
            <a:endCxn id="64" idx="7"/>
          </p:cNvCxnSpPr>
          <p:nvPr/>
        </p:nvCxnSpPr>
        <p:spPr>
          <a:xfrm flipH="1">
            <a:off x="4971125" y="3071685"/>
            <a:ext cx="601774" cy="17676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5010688" y="3254775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/>
              <a:t>6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257577" y="206062"/>
            <a:ext cx="7664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/>
              <a:t>p</a:t>
            </a:r>
            <a:r>
              <a:rPr lang="hu-HU" b="1" u="sng" dirty="0" smtClean="0"/>
              <a:t>ut</a:t>
            </a:r>
            <a:r>
              <a:rPr lang="hu-HU" dirty="0" smtClean="0"/>
              <a:t>: with this operation we would like to insert a new element to the</a:t>
            </a:r>
          </a:p>
          <a:p>
            <a:r>
              <a:rPr lang="hu-HU" dirty="0"/>
              <a:t>	</a:t>
            </a:r>
            <a:r>
              <a:rPr lang="hu-HU" dirty="0" smtClean="0"/>
              <a:t>ternary search tree with a given key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73632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/>
          <p:cNvSpPr/>
          <p:nvPr/>
        </p:nvSpPr>
        <p:spPr>
          <a:xfrm>
            <a:off x="5572899" y="777105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572899" y="1782121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0" name="Straight Connector 29"/>
          <p:cNvCxnSpPr>
            <a:stCxn id="28" idx="4"/>
            <a:endCxn id="29" idx="0"/>
          </p:cNvCxnSpPr>
          <p:nvPr/>
        </p:nvCxnSpPr>
        <p:spPr>
          <a:xfrm>
            <a:off x="5857447" y="1346200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5572899" y="2787137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2" name="Straight Connector 31"/>
          <p:cNvCxnSpPr>
            <a:endCxn id="31" idx="0"/>
          </p:cNvCxnSpPr>
          <p:nvPr/>
        </p:nvCxnSpPr>
        <p:spPr>
          <a:xfrm>
            <a:off x="5857447" y="2351216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054436" y="2617860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23</a:t>
            </a:r>
            <a:endParaRPr lang="en-US" sz="1600" dirty="0"/>
          </a:p>
        </p:txBody>
      </p:sp>
      <p:sp>
        <p:nvSpPr>
          <p:cNvPr id="34" name="Oval 33"/>
          <p:cNvSpPr/>
          <p:nvPr/>
        </p:nvSpPr>
        <p:spPr>
          <a:xfrm>
            <a:off x="3113300" y="1213026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5" name="Straight Connector 34"/>
          <p:cNvCxnSpPr>
            <a:stCxn id="28" idx="2"/>
            <a:endCxn id="34" idx="7"/>
          </p:cNvCxnSpPr>
          <p:nvPr/>
        </p:nvCxnSpPr>
        <p:spPr>
          <a:xfrm flipH="1">
            <a:off x="3599053" y="1061653"/>
            <a:ext cx="1973846" cy="23471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3113300" y="2218042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p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7" name="Straight Connector 36"/>
          <p:cNvCxnSpPr>
            <a:endCxn id="36" idx="0"/>
          </p:cNvCxnSpPr>
          <p:nvPr/>
        </p:nvCxnSpPr>
        <p:spPr>
          <a:xfrm>
            <a:off x="3397848" y="1782121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3113300" y="3223058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p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9" name="Straight Connector 38"/>
          <p:cNvCxnSpPr>
            <a:endCxn id="38" idx="0"/>
          </p:cNvCxnSpPr>
          <p:nvPr/>
        </p:nvCxnSpPr>
        <p:spPr>
          <a:xfrm>
            <a:off x="3397848" y="2787137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3113300" y="4228074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l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1" name="Straight Connector 40"/>
          <p:cNvCxnSpPr>
            <a:endCxn id="40" idx="0"/>
          </p:cNvCxnSpPr>
          <p:nvPr/>
        </p:nvCxnSpPr>
        <p:spPr>
          <a:xfrm>
            <a:off x="3397848" y="3792153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3113300" y="5233090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3" name="Straight Connector 42"/>
          <p:cNvCxnSpPr>
            <a:endCxn id="42" idx="0"/>
          </p:cNvCxnSpPr>
          <p:nvPr/>
        </p:nvCxnSpPr>
        <p:spPr>
          <a:xfrm>
            <a:off x="3397848" y="4797169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554651" y="5063813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46</a:t>
            </a:r>
            <a:endParaRPr lang="en-US" sz="1600" dirty="0"/>
          </a:p>
        </p:txBody>
      </p:sp>
      <p:sp>
        <p:nvSpPr>
          <p:cNvPr id="45" name="Oval 44"/>
          <p:cNvSpPr/>
          <p:nvPr/>
        </p:nvSpPr>
        <p:spPr>
          <a:xfrm>
            <a:off x="4485372" y="3165108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r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6" name="Straight Connector 45"/>
          <p:cNvCxnSpPr>
            <a:stCxn id="31" idx="2"/>
            <a:endCxn id="45" idx="7"/>
          </p:cNvCxnSpPr>
          <p:nvPr/>
        </p:nvCxnSpPr>
        <p:spPr>
          <a:xfrm flipH="1">
            <a:off x="4971125" y="3071685"/>
            <a:ext cx="601774" cy="17676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010688" y="3254775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/>
              <a:t>6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257577" y="206062"/>
            <a:ext cx="7664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/>
              <a:t>p</a:t>
            </a:r>
            <a:r>
              <a:rPr lang="hu-HU" b="1" u="sng" dirty="0" smtClean="0"/>
              <a:t>ut</a:t>
            </a:r>
            <a:r>
              <a:rPr lang="hu-HU" dirty="0" smtClean="0"/>
              <a:t>: with this operation we would like to insert a new element to the</a:t>
            </a:r>
          </a:p>
          <a:p>
            <a:r>
              <a:rPr lang="hu-HU" dirty="0"/>
              <a:t>	</a:t>
            </a:r>
            <a:r>
              <a:rPr lang="hu-HU" dirty="0" smtClean="0"/>
              <a:t>ternary search tree with a given key</a:t>
            </a:r>
            <a:endParaRPr lang="hu-HU" dirty="0"/>
          </a:p>
        </p:txBody>
      </p:sp>
      <p:sp>
        <p:nvSpPr>
          <p:cNvPr id="24" name="TextBox 23"/>
          <p:cNvSpPr txBox="1"/>
          <p:nvPr/>
        </p:nvSpPr>
        <p:spPr>
          <a:xfrm>
            <a:off x="257577" y="1167453"/>
            <a:ext cx="1952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p</a:t>
            </a:r>
            <a:r>
              <a:rPr lang="hu-HU" dirty="0" smtClean="0"/>
              <a:t>ut(„carrot”,68)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4901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/>
          <p:cNvSpPr/>
          <p:nvPr/>
        </p:nvSpPr>
        <p:spPr>
          <a:xfrm>
            <a:off x="5572899" y="777105"/>
            <a:ext cx="569095" cy="56909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572899" y="1782121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0" name="Straight Connector 29"/>
          <p:cNvCxnSpPr>
            <a:stCxn id="28" idx="4"/>
            <a:endCxn id="29" idx="0"/>
          </p:cNvCxnSpPr>
          <p:nvPr/>
        </p:nvCxnSpPr>
        <p:spPr>
          <a:xfrm>
            <a:off x="5857447" y="1346200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5572899" y="2787137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2" name="Straight Connector 31"/>
          <p:cNvCxnSpPr>
            <a:endCxn id="31" idx="0"/>
          </p:cNvCxnSpPr>
          <p:nvPr/>
        </p:nvCxnSpPr>
        <p:spPr>
          <a:xfrm>
            <a:off x="5857447" y="2351216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054436" y="2617860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23</a:t>
            </a:r>
            <a:endParaRPr lang="en-US" sz="1600" dirty="0"/>
          </a:p>
        </p:txBody>
      </p:sp>
      <p:sp>
        <p:nvSpPr>
          <p:cNvPr id="34" name="Oval 33"/>
          <p:cNvSpPr/>
          <p:nvPr/>
        </p:nvSpPr>
        <p:spPr>
          <a:xfrm>
            <a:off x="3113300" y="1213026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5" name="Straight Connector 34"/>
          <p:cNvCxnSpPr>
            <a:stCxn id="28" idx="2"/>
            <a:endCxn id="34" idx="7"/>
          </p:cNvCxnSpPr>
          <p:nvPr/>
        </p:nvCxnSpPr>
        <p:spPr>
          <a:xfrm flipH="1">
            <a:off x="3599053" y="1061653"/>
            <a:ext cx="1973846" cy="23471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3113300" y="2218042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p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7" name="Straight Connector 36"/>
          <p:cNvCxnSpPr>
            <a:endCxn id="36" idx="0"/>
          </p:cNvCxnSpPr>
          <p:nvPr/>
        </p:nvCxnSpPr>
        <p:spPr>
          <a:xfrm>
            <a:off x="3397848" y="1782121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3113300" y="3223058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p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9" name="Straight Connector 38"/>
          <p:cNvCxnSpPr>
            <a:endCxn id="38" idx="0"/>
          </p:cNvCxnSpPr>
          <p:nvPr/>
        </p:nvCxnSpPr>
        <p:spPr>
          <a:xfrm>
            <a:off x="3397848" y="2787137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3113300" y="4228074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l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1" name="Straight Connector 40"/>
          <p:cNvCxnSpPr>
            <a:endCxn id="40" idx="0"/>
          </p:cNvCxnSpPr>
          <p:nvPr/>
        </p:nvCxnSpPr>
        <p:spPr>
          <a:xfrm>
            <a:off x="3397848" y="3792153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3113300" y="5233090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3" name="Straight Connector 42"/>
          <p:cNvCxnSpPr>
            <a:endCxn id="42" idx="0"/>
          </p:cNvCxnSpPr>
          <p:nvPr/>
        </p:nvCxnSpPr>
        <p:spPr>
          <a:xfrm>
            <a:off x="3397848" y="4797169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554651" y="5063813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46</a:t>
            </a:r>
            <a:endParaRPr lang="en-US" sz="1600" dirty="0"/>
          </a:p>
        </p:txBody>
      </p:sp>
      <p:sp>
        <p:nvSpPr>
          <p:cNvPr id="45" name="Oval 44"/>
          <p:cNvSpPr/>
          <p:nvPr/>
        </p:nvSpPr>
        <p:spPr>
          <a:xfrm>
            <a:off x="4485372" y="3165108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r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6" name="Straight Connector 45"/>
          <p:cNvCxnSpPr>
            <a:stCxn id="31" idx="2"/>
            <a:endCxn id="45" idx="7"/>
          </p:cNvCxnSpPr>
          <p:nvPr/>
        </p:nvCxnSpPr>
        <p:spPr>
          <a:xfrm flipH="1">
            <a:off x="4971125" y="3071685"/>
            <a:ext cx="601774" cy="17676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010688" y="3254775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/>
              <a:t>6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257577" y="206062"/>
            <a:ext cx="7664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/>
              <a:t>p</a:t>
            </a:r>
            <a:r>
              <a:rPr lang="hu-HU" b="1" u="sng" dirty="0" smtClean="0"/>
              <a:t>ut</a:t>
            </a:r>
            <a:r>
              <a:rPr lang="hu-HU" dirty="0" smtClean="0"/>
              <a:t>: with this operation we would like to insert a new element to the</a:t>
            </a:r>
          </a:p>
          <a:p>
            <a:r>
              <a:rPr lang="hu-HU" dirty="0"/>
              <a:t>	</a:t>
            </a:r>
            <a:r>
              <a:rPr lang="hu-HU" dirty="0" smtClean="0"/>
              <a:t>ternary search tree with a given key</a:t>
            </a:r>
            <a:endParaRPr lang="hu-HU" dirty="0"/>
          </a:p>
        </p:txBody>
      </p:sp>
      <p:sp>
        <p:nvSpPr>
          <p:cNvPr id="24" name="TextBox 23"/>
          <p:cNvSpPr txBox="1"/>
          <p:nvPr/>
        </p:nvSpPr>
        <p:spPr>
          <a:xfrm>
            <a:off x="257577" y="1167453"/>
            <a:ext cx="1952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p</a:t>
            </a:r>
            <a:r>
              <a:rPr lang="hu-HU" dirty="0" smtClean="0"/>
              <a:t>ut(„</a:t>
            </a:r>
            <a:r>
              <a:rPr lang="hu-H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</a:t>
            </a:r>
            <a:r>
              <a:rPr lang="hu-HU" dirty="0" smtClean="0"/>
              <a:t>arrot”,68)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1139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val 27"/>
          <p:cNvSpPr/>
          <p:nvPr/>
        </p:nvSpPr>
        <p:spPr>
          <a:xfrm>
            <a:off x="5572899" y="777105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9" name="Oval 28"/>
          <p:cNvSpPr/>
          <p:nvPr/>
        </p:nvSpPr>
        <p:spPr>
          <a:xfrm>
            <a:off x="5572899" y="1782121"/>
            <a:ext cx="569095" cy="56909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0" name="Straight Connector 29"/>
          <p:cNvCxnSpPr>
            <a:stCxn id="28" idx="4"/>
            <a:endCxn id="29" idx="0"/>
          </p:cNvCxnSpPr>
          <p:nvPr/>
        </p:nvCxnSpPr>
        <p:spPr>
          <a:xfrm>
            <a:off x="5857447" y="1346200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/>
          <p:nvPr/>
        </p:nvSpPr>
        <p:spPr>
          <a:xfrm>
            <a:off x="5572899" y="2787137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2" name="Straight Connector 31"/>
          <p:cNvCxnSpPr>
            <a:endCxn id="31" idx="0"/>
          </p:cNvCxnSpPr>
          <p:nvPr/>
        </p:nvCxnSpPr>
        <p:spPr>
          <a:xfrm>
            <a:off x="5857447" y="2351216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6054436" y="2617860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23</a:t>
            </a:r>
            <a:endParaRPr lang="en-US" sz="1600" dirty="0"/>
          </a:p>
        </p:txBody>
      </p:sp>
      <p:sp>
        <p:nvSpPr>
          <p:cNvPr id="34" name="Oval 33"/>
          <p:cNvSpPr/>
          <p:nvPr/>
        </p:nvSpPr>
        <p:spPr>
          <a:xfrm>
            <a:off x="3113300" y="1213026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5" name="Straight Connector 34"/>
          <p:cNvCxnSpPr>
            <a:stCxn id="28" idx="2"/>
            <a:endCxn id="34" idx="7"/>
          </p:cNvCxnSpPr>
          <p:nvPr/>
        </p:nvCxnSpPr>
        <p:spPr>
          <a:xfrm flipH="1">
            <a:off x="3599053" y="1061653"/>
            <a:ext cx="1973846" cy="23471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3113300" y="2218042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p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7" name="Straight Connector 36"/>
          <p:cNvCxnSpPr>
            <a:endCxn id="36" idx="0"/>
          </p:cNvCxnSpPr>
          <p:nvPr/>
        </p:nvCxnSpPr>
        <p:spPr>
          <a:xfrm>
            <a:off x="3397848" y="1782121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Oval 37"/>
          <p:cNvSpPr/>
          <p:nvPr/>
        </p:nvSpPr>
        <p:spPr>
          <a:xfrm>
            <a:off x="3113300" y="3223058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p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9" name="Straight Connector 38"/>
          <p:cNvCxnSpPr>
            <a:endCxn id="38" idx="0"/>
          </p:cNvCxnSpPr>
          <p:nvPr/>
        </p:nvCxnSpPr>
        <p:spPr>
          <a:xfrm>
            <a:off x="3397848" y="2787137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3113300" y="4228074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l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1" name="Straight Connector 40"/>
          <p:cNvCxnSpPr>
            <a:endCxn id="40" idx="0"/>
          </p:cNvCxnSpPr>
          <p:nvPr/>
        </p:nvCxnSpPr>
        <p:spPr>
          <a:xfrm>
            <a:off x="3397848" y="3792153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3113300" y="5233090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3" name="Straight Connector 42"/>
          <p:cNvCxnSpPr>
            <a:endCxn id="42" idx="0"/>
          </p:cNvCxnSpPr>
          <p:nvPr/>
        </p:nvCxnSpPr>
        <p:spPr>
          <a:xfrm>
            <a:off x="3397848" y="4797169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554651" y="5063813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46</a:t>
            </a:r>
            <a:endParaRPr lang="en-US" sz="1600" dirty="0"/>
          </a:p>
        </p:txBody>
      </p:sp>
      <p:sp>
        <p:nvSpPr>
          <p:cNvPr id="45" name="Oval 44"/>
          <p:cNvSpPr/>
          <p:nvPr/>
        </p:nvSpPr>
        <p:spPr>
          <a:xfrm>
            <a:off x="4485372" y="3165108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r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6" name="Straight Connector 45"/>
          <p:cNvCxnSpPr>
            <a:stCxn id="31" idx="2"/>
            <a:endCxn id="45" idx="7"/>
          </p:cNvCxnSpPr>
          <p:nvPr/>
        </p:nvCxnSpPr>
        <p:spPr>
          <a:xfrm flipH="1">
            <a:off x="4971125" y="3071685"/>
            <a:ext cx="601774" cy="17676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5010688" y="3254775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/>
              <a:t>6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257577" y="206062"/>
            <a:ext cx="7664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/>
              <a:t>p</a:t>
            </a:r>
            <a:r>
              <a:rPr lang="hu-HU" b="1" u="sng" dirty="0" smtClean="0"/>
              <a:t>ut</a:t>
            </a:r>
            <a:r>
              <a:rPr lang="hu-HU" dirty="0" smtClean="0"/>
              <a:t>: with this operation we would like to insert a new element to the</a:t>
            </a:r>
          </a:p>
          <a:p>
            <a:r>
              <a:rPr lang="hu-HU" dirty="0"/>
              <a:t>	</a:t>
            </a:r>
            <a:r>
              <a:rPr lang="hu-HU" dirty="0" smtClean="0"/>
              <a:t>ternary search tree with a given key </a:t>
            </a:r>
            <a:endParaRPr lang="hu-HU" dirty="0"/>
          </a:p>
        </p:txBody>
      </p:sp>
      <p:sp>
        <p:nvSpPr>
          <p:cNvPr id="25" name="TextBox 24"/>
          <p:cNvSpPr txBox="1"/>
          <p:nvPr/>
        </p:nvSpPr>
        <p:spPr>
          <a:xfrm>
            <a:off x="257577" y="1167453"/>
            <a:ext cx="1952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p</a:t>
            </a:r>
            <a:r>
              <a:rPr lang="hu-HU" dirty="0" smtClean="0"/>
              <a:t>ut(„c</a:t>
            </a:r>
            <a:r>
              <a:rPr lang="hu-H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</a:t>
            </a:r>
            <a:r>
              <a:rPr lang="hu-HU" dirty="0" smtClean="0"/>
              <a:t>rrot”,68)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60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/>
          <p:cNvSpPr/>
          <p:nvPr/>
        </p:nvSpPr>
        <p:spPr>
          <a:xfrm>
            <a:off x="5572899" y="777105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5572899" y="1782121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7" name="Straight Connector 26"/>
          <p:cNvCxnSpPr>
            <a:stCxn id="25" idx="4"/>
            <a:endCxn id="26" idx="0"/>
          </p:cNvCxnSpPr>
          <p:nvPr/>
        </p:nvCxnSpPr>
        <p:spPr>
          <a:xfrm>
            <a:off x="5857447" y="1346200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5572899" y="2787137"/>
            <a:ext cx="569095" cy="56909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9" name="Straight Connector 28"/>
          <p:cNvCxnSpPr>
            <a:endCxn id="28" idx="0"/>
          </p:cNvCxnSpPr>
          <p:nvPr/>
        </p:nvCxnSpPr>
        <p:spPr>
          <a:xfrm>
            <a:off x="5857447" y="2351216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054436" y="2617860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23</a:t>
            </a:r>
            <a:endParaRPr lang="en-US" sz="1600" dirty="0"/>
          </a:p>
        </p:txBody>
      </p:sp>
      <p:sp>
        <p:nvSpPr>
          <p:cNvPr id="31" name="Oval 30"/>
          <p:cNvSpPr/>
          <p:nvPr/>
        </p:nvSpPr>
        <p:spPr>
          <a:xfrm>
            <a:off x="3113300" y="1213026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2" name="Straight Connector 31"/>
          <p:cNvCxnSpPr>
            <a:stCxn id="25" idx="2"/>
            <a:endCxn id="31" idx="7"/>
          </p:cNvCxnSpPr>
          <p:nvPr/>
        </p:nvCxnSpPr>
        <p:spPr>
          <a:xfrm flipH="1">
            <a:off x="3599053" y="1061653"/>
            <a:ext cx="1973846" cy="23471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3113300" y="2218042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p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4" name="Straight Connector 33"/>
          <p:cNvCxnSpPr>
            <a:endCxn id="33" idx="0"/>
          </p:cNvCxnSpPr>
          <p:nvPr/>
        </p:nvCxnSpPr>
        <p:spPr>
          <a:xfrm>
            <a:off x="3397848" y="1782121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3113300" y="3223058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p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6" name="Straight Connector 35"/>
          <p:cNvCxnSpPr>
            <a:endCxn id="35" idx="0"/>
          </p:cNvCxnSpPr>
          <p:nvPr/>
        </p:nvCxnSpPr>
        <p:spPr>
          <a:xfrm>
            <a:off x="3397848" y="2787137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3113300" y="4228074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l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8" name="Straight Connector 37"/>
          <p:cNvCxnSpPr>
            <a:endCxn id="37" idx="0"/>
          </p:cNvCxnSpPr>
          <p:nvPr/>
        </p:nvCxnSpPr>
        <p:spPr>
          <a:xfrm>
            <a:off x="3397848" y="3792153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3113300" y="5233090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0" name="Straight Connector 39"/>
          <p:cNvCxnSpPr>
            <a:endCxn id="39" idx="0"/>
          </p:cNvCxnSpPr>
          <p:nvPr/>
        </p:nvCxnSpPr>
        <p:spPr>
          <a:xfrm>
            <a:off x="3397848" y="4797169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554651" y="5063813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46</a:t>
            </a:r>
            <a:endParaRPr lang="en-US" sz="1600" dirty="0"/>
          </a:p>
        </p:txBody>
      </p:sp>
      <p:sp>
        <p:nvSpPr>
          <p:cNvPr id="42" name="Oval 41"/>
          <p:cNvSpPr/>
          <p:nvPr/>
        </p:nvSpPr>
        <p:spPr>
          <a:xfrm>
            <a:off x="4485372" y="3165108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r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3" name="Straight Connector 42"/>
          <p:cNvCxnSpPr>
            <a:stCxn id="28" idx="2"/>
            <a:endCxn id="42" idx="7"/>
          </p:cNvCxnSpPr>
          <p:nvPr/>
        </p:nvCxnSpPr>
        <p:spPr>
          <a:xfrm flipH="1">
            <a:off x="4971125" y="3071685"/>
            <a:ext cx="601774" cy="17676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010688" y="3254775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/>
              <a:t>6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257577" y="206062"/>
            <a:ext cx="7664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/>
              <a:t>p</a:t>
            </a:r>
            <a:r>
              <a:rPr lang="hu-HU" b="1" u="sng" dirty="0" smtClean="0"/>
              <a:t>ut</a:t>
            </a:r>
            <a:r>
              <a:rPr lang="hu-HU" dirty="0" smtClean="0"/>
              <a:t>: with this operation we would like to insert a new element to the</a:t>
            </a:r>
          </a:p>
          <a:p>
            <a:r>
              <a:rPr lang="hu-HU" dirty="0"/>
              <a:t>	</a:t>
            </a:r>
            <a:r>
              <a:rPr lang="hu-HU" dirty="0" smtClean="0"/>
              <a:t>ternary search tree with a given key</a:t>
            </a:r>
            <a:endParaRPr lang="hu-HU" dirty="0"/>
          </a:p>
        </p:txBody>
      </p:sp>
      <p:sp>
        <p:nvSpPr>
          <p:cNvPr id="24" name="TextBox 23"/>
          <p:cNvSpPr txBox="1"/>
          <p:nvPr/>
        </p:nvSpPr>
        <p:spPr>
          <a:xfrm>
            <a:off x="257577" y="1167453"/>
            <a:ext cx="1952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p</a:t>
            </a:r>
            <a:r>
              <a:rPr lang="hu-HU" dirty="0" smtClean="0"/>
              <a:t>ut(„ca</a:t>
            </a:r>
            <a:r>
              <a:rPr lang="hu-H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</a:t>
            </a:r>
            <a:r>
              <a:rPr lang="hu-HU" dirty="0" smtClean="0"/>
              <a:t>rot”,68)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042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Oval 24"/>
          <p:cNvSpPr/>
          <p:nvPr/>
        </p:nvSpPr>
        <p:spPr>
          <a:xfrm>
            <a:off x="5572899" y="777105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6" name="Oval 25"/>
          <p:cNvSpPr/>
          <p:nvPr/>
        </p:nvSpPr>
        <p:spPr>
          <a:xfrm>
            <a:off x="5572899" y="1782121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7" name="Straight Connector 26"/>
          <p:cNvCxnSpPr>
            <a:stCxn id="25" idx="4"/>
            <a:endCxn id="26" idx="0"/>
          </p:cNvCxnSpPr>
          <p:nvPr/>
        </p:nvCxnSpPr>
        <p:spPr>
          <a:xfrm>
            <a:off x="5857447" y="1346200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5572899" y="2787137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9" name="Straight Connector 28"/>
          <p:cNvCxnSpPr>
            <a:endCxn id="28" idx="0"/>
          </p:cNvCxnSpPr>
          <p:nvPr/>
        </p:nvCxnSpPr>
        <p:spPr>
          <a:xfrm>
            <a:off x="5857447" y="2351216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6054436" y="2617860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23</a:t>
            </a:r>
            <a:endParaRPr lang="en-US" sz="1600" dirty="0"/>
          </a:p>
        </p:txBody>
      </p:sp>
      <p:sp>
        <p:nvSpPr>
          <p:cNvPr id="31" name="Oval 30"/>
          <p:cNvSpPr/>
          <p:nvPr/>
        </p:nvSpPr>
        <p:spPr>
          <a:xfrm>
            <a:off x="3113300" y="1213026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2" name="Straight Connector 31"/>
          <p:cNvCxnSpPr>
            <a:stCxn id="25" idx="2"/>
            <a:endCxn id="31" idx="7"/>
          </p:cNvCxnSpPr>
          <p:nvPr/>
        </p:nvCxnSpPr>
        <p:spPr>
          <a:xfrm flipH="1">
            <a:off x="3599053" y="1061653"/>
            <a:ext cx="1973846" cy="23471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3113300" y="2218042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p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4" name="Straight Connector 33"/>
          <p:cNvCxnSpPr>
            <a:endCxn id="33" idx="0"/>
          </p:cNvCxnSpPr>
          <p:nvPr/>
        </p:nvCxnSpPr>
        <p:spPr>
          <a:xfrm>
            <a:off x="3397848" y="1782121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3113300" y="3223058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p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6" name="Straight Connector 35"/>
          <p:cNvCxnSpPr>
            <a:endCxn id="35" idx="0"/>
          </p:cNvCxnSpPr>
          <p:nvPr/>
        </p:nvCxnSpPr>
        <p:spPr>
          <a:xfrm>
            <a:off x="3397848" y="2787137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3113300" y="4228074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l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8" name="Straight Connector 37"/>
          <p:cNvCxnSpPr>
            <a:endCxn id="37" idx="0"/>
          </p:cNvCxnSpPr>
          <p:nvPr/>
        </p:nvCxnSpPr>
        <p:spPr>
          <a:xfrm>
            <a:off x="3397848" y="3792153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3113300" y="5233090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0" name="Straight Connector 39"/>
          <p:cNvCxnSpPr>
            <a:endCxn id="39" idx="0"/>
          </p:cNvCxnSpPr>
          <p:nvPr/>
        </p:nvCxnSpPr>
        <p:spPr>
          <a:xfrm>
            <a:off x="3397848" y="4797169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3554651" y="5063813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46</a:t>
            </a:r>
            <a:endParaRPr lang="en-US" sz="1600" dirty="0"/>
          </a:p>
        </p:txBody>
      </p:sp>
      <p:sp>
        <p:nvSpPr>
          <p:cNvPr id="42" name="Oval 41"/>
          <p:cNvSpPr/>
          <p:nvPr/>
        </p:nvSpPr>
        <p:spPr>
          <a:xfrm>
            <a:off x="4485372" y="3165108"/>
            <a:ext cx="569095" cy="56909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r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3" name="Straight Connector 42"/>
          <p:cNvCxnSpPr>
            <a:stCxn id="28" idx="2"/>
            <a:endCxn id="42" idx="7"/>
          </p:cNvCxnSpPr>
          <p:nvPr/>
        </p:nvCxnSpPr>
        <p:spPr>
          <a:xfrm flipH="1">
            <a:off x="4971125" y="3071685"/>
            <a:ext cx="601774" cy="17676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5010688" y="3254775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/>
              <a:t>6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257577" y="206062"/>
            <a:ext cx="7664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/>
              <a:t>p</a:t>
            </a:r>
            <a:r>
              <a:rPr lang="hu-HU" b="1" u="sng" dirty="0" smtClean="0"/>
              <a:t>ut</a:t>
            </a:r>
            <a:r>
              <a:rPr lang="hu-HU" dirty="0" smtClean="0"/>
              <a:t>: with this operation we would like to insert a new element to the</a:t>
            </a:r>
          </a:p>
          <a:p>
            <a:r>
              <a:rPr lang="hu-HU" dirty="0"/>
              <a:t>	</a:t>
            </a:r>
            <a:r>
              <a:rPr lang="hu-HU" dirty="0" smtClean="0"/>
              <a:t>ternary search tree with a given key</a:t>
            </a:r>
            <a:endParaRPr lang="hu-HU" dirty="0"/>
          </a:p>
        </p:txBody>
      </p:sp>
      <p:sp>
        <p:nvSpPr>
          <p:cNvPr id="24" name="TextBox 23"/>
          <p:cNvSpPr txBox="1"/>
          <p:nvPr/>
        </p:nvSpPr>
        <p:spPr>
          <a:xfrm>
            <a:off x="257577" y="1167453"/>
            <a:ext cx="1952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p</a:t>
            </a:r>
            <a:r>
              <a:rPr lang="hu-HU" dirty="0" smtClean="0"/>
              <a:t>ut(„ca</a:t>
            </a:r>
            <a:r>
              <a:rPr lang="hu-HU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</a:t>
            </a:r>
            <a:r>
              <a:rPr lang="hu-HU" dirty="0" smtClean="0"/>
              <a:t>rot”,68)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126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Oval 26"/>
          <p:cNvSpPr/>
          <p:nvPr/>
        </p:nvSpPr>
        <p:spPr>
          <a:xfrm>
            <a:off x="5572899" y="777105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8" name="Oval 27"/>
          <p:cNvSpPr/>
          <p:nvPr/>
        </p:nvSpPr>
        <p:spPr>
          <a:xfrm>
            <a:off x="5572899" y="1782121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9" name="Straight Connector 28"/>
          <p:cNvCxnSpPr>
            <a:stCxn id="27" idx="4"/>
            <a:endCxn id="28" idx="0"/>
          </p:cNvCxnSpPr>
          <p:nvPr/>
        </p:nvCxnSpPr>
        <p:spPr>
          <a:xfrm>
            <a:off x="5857447" y="1346200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Oval 29"/>
          <p:cNvSpPr/>
          <p:nvPr/>
        </p:nvSpPr>
        <p:spPr>
          <a:xfrm>
            <a:off x="5572899" y="2787137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1" name="Straight Connector 30"/>
          <p:cNvCxnSpPr>
            <a:endCxn id="30" idx="0"/>
          </p:cNvCxnSpPr>
          <p:nvPr/>
        </p:nvCxnSpPr>
        <p:spPr>
          <a:xfrm>
            <a:off x="5857447" y="2351216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6054436" y="2617860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23</a:t>
            </a:r>
            <a:endParaRPr lang="en-US" sz="1600" dirty="0"/>
          </a:p>
        </p:txBody>
      </p:sp>
      <p:sp>
        <p:nvSpPr>
          <p:cNvPr id="33" name="Oval 32"/>
          <p:cNvSpPr/>
          <p:nvPr/>
        </p:nvSpPr>
        <p:spPr>
          <a:xfrm>
            <a:off x="3113300" y="1213026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4" name="Straight Connector 33"/>
          <p:cNvCxnSpPr>
            <a:stCxn id="27" idx="2"/>
            <a:endCxn id="33" idx="7"/>
          </p:cNvCxnSpPr>
          <p:nvPr/>
        </p:nvCxnSpPr>
        <p:spPr>
          <a:xfrm flipH="1">
            <a:off x="3599053" y="1061653"/>
            <a:ext cx="1973846" cy="23471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3113300" y="2218042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p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6" name="Straight Connector 35"/>
          <p:cNvCxnSpPr>
            <a:endCxn id="35" idx="0"/>
          </p:cNvCxnSpPr>
          <p:nvPr/>
        </p:nvCxnSpPr>
        <p:spPr>
          <a:xfrm>
            <a:off x="3397848" y="1782121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Oval 36"/>
          <p:cNvSpPr/>
          <p:nvPr/>
        </p:nvSpPr>
        <p:spPr>
          <a:xfrm>
            <a:off x="3113300" y="3223058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p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8" name="Straight Connector 37"/>
          <p:cNvCxnSpPr>
            <a:endCxn id="37" idx="0"/>
          </p:cNvCxnSpPr>
          <p:nvPr/>
        </p:nvCxnSpPr>
        <p:spPr>
          <a:xfrm>
            <a:off x="3397848" y="2787137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Oval 38"/>
          <p:cNvSpPr/>
          <p:nvPr/>
        </p:nvSpPr>
        <p:spPr>
          <a:xfrm>
            <a:off x="3113300" y="4228074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l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0" name="Straight Connector 39"/>
          <p:cNvCxnSpPr>
            <a:endCxn id="39" idx="0"/>
          </p:cNvCxnSpPr>
          <p:nvPr/>
        </p:nvCxnSpPr>
        <p:spPr>
          <a:xfrm>
            <a:off x="3397848" y="3792153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3113300" y="5233090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2" name="Straight Connector 41"/>
          <p:cNvCxnSpPr>
            <a:endCxn id="41" idx="0"/>
          </p:cNvCxnSpPr>
          <p:nvPr/>
        </p:nvCxnSpPr>
        <p:spPr>
          <a:xfrm>
            <a:off x="3397848" y="4797169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Box 42"/>
          <p:cNvSpPr txBox="1"/>
          <p:nvPr/>
        </p:nvSpPr>
        <p:spPr>
          <a:xfrm>
            <a:off x="3554651" y="5063813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46</a:t>
            </a:r>
            <a:endParaRPr lang="en-US" sz="1600" dirty="0"/>
          </a:p>
        </p:txBody>
      </p:sp>
      <p:sp>
        <p:nvSpPr>
          <p:cNvPr id="44" name="Oval 43"/>
          <p:cNvSpPr/>
          <p:nvPr/>
        </p:nvSpPr>
        <p:spPr>
          <a:xfrm>
            <a:off x="4485372" y="3165108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r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5" name="Straight Connector 44"/>
          <p:cNvCxnSpPr>
            <a:stCxn id="30" idx="2"/>
            <a:endCxn id="44" idx="7"/>
          </p:cNvCxnSpPr>
          <p:nvPr/>
        </p:nvCxnSpPr>
        <p:spPr>
          <a:xfrm flipH="1">
            <a:off x="4971125" y="3071685"/>
            <a:ext cx="601774" cy="17676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5010688" y="3254775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/>
              <a:t>6</a:t>
            </a:r>
            <a:endParaRPr lang="en-US" sz="1600" dirty="0"/>
          </a:p>
        </p:txBody>
      </p:sp>
      <p:sp>
        <p:nvSpPr>
          <p:cNvPr id="47" name="Oval 46"/>
          <p:cNvSpPr/>
          <p:nvPr/>
        </p:nvSpPr>
        <p:spPr>
          <a:xfrm>
            <a:off x="4485453" y="4158053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r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8" name="Straight Connector 47"/>
          <p:cNvCxnSpPr>
            <a:endCxn id="47" idx="0"/>
          </p:cNvCxnSpPr>
          <p:nvPr/>
        </p:nvCxnSpPr>
        <p:spPr>
          <a:xfrm>
            <a:off x="4770001" y="3722132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257577" y="206062"/>
            <a:ext cx="7664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/>
              <a:t>p</a:t>
            </a:r>
            <a:r>
              <a:rPr lang="hu-HU" b="1" u="sng" dirty="0" smtClean="0"/>
              <a:t>ut</a:t>
            </a:r>
            <a:r>
              <a:rPr lang="hu-HU" dirty="0" smtClean="0"/>
              <a:t>: with this operation we would like to insert a new element to the</a:t>
            </a:r>
          </a:p>
          <a:p>
            <a:r>
              <a:rPr lang="hu-HU" dirty="0"/>
              <a:t>	</a:t>
            </a:r>
            <a:r>
              <a:rPr lang="hu-HU" dirty="0" smtClean="0"/>
              <a:t>ternary search tree with a given key</a:t>
            </a:r>
            <a:endParaRPr lang="hu-HU" dirty="0"/>
          </a:p>
        </p:txBody>
      </p:sp>
      <p:sp>
        <p:nvSpPr>
          <p:cNvPr id="26" name="TextBox 25"/>
          <p:cNvSpPr txBox="1"/>
          <p:nvPr/>
        </p:nvSpPr>
        <p:spPr>
          <a:xfrm>
            <a:off x="257577" y="1167453"/>
            <a:ext cx="1952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p</a:t>
            </a:r>
            <a:r>
              <a:rPr lang="hu-HU" dirty="0" smtClean="0"/>
              <a:t>ut(„carrot”,68)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968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Oval 54"/>
          <p:cNvSpPr/>
          <p:nvPr/>
        </p:nvSpPr>
        <p:spPr>
          <a:xfrm>
            <a:off x="5572899" y="777105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6" name="Oval 55"/>
          <p:cNvSpPr/>
          <p:nvPr/>
        </p:nvSpPr>
        <p:spPr>
          <a:xfrm>
            <a:off x="5572899" y="1782121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7" name="Straight Connector 56"/>
          <p:cNvCxnSpPr>
            <a:stCxn id="55" idx="4"/>
            <a:endCxn id="56" idx="0"/>
          </p:cNvCxnSpPr>
          <p:nvPr/>
        </p:nvCxnSpPr>
        <p:spPr>
          <a:xfrm>
            <a:off x="5857447" y="1346200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/>
          <p:cNvSpPr/>
          <p:nvPr/>
        </p:nvSpPr>
        <p:spPr>
          <a:xfrm>
            <a:off x="5572899" y="2787137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9" name="Straight Connector 58"/>
          <p:cNvCxnSpPr>
            <a:endCxn id="58" idx="0"/>
          </p:cNvCxnSpPr>
          <p:nvPr/>
        </p:nvCxnSpPr>
        <p:spPr>
          <a:xfrm>
            <a:off x="5857447" y="2351216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6054436" y="2617860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23</a:t>
            </a:r>
            <a:endParaRPr lang="en-US" sz="1600" dirty="0"/>
          </a:p>
        </p:txBody>
      </p:sp>
      <p:sp>
        <p:nvSpPr>
          <p:cNvPr id="61" name="Oval 60"/>
          <p:cNvSpPr/>
          <p:nvPr/>
        </p:nvSpPr>
        <p:spPr>
          <a:xfrm>
            <a:off x="3113300" y="1213026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2" name="Straight Connector 61"/>
          <p:cNvCxnSpPr>
            <a:stCxn id="55" idx="2"/>
            <a:endCxn id="61" idx="7"/>
          </p:cNvCxnSpPr>
          <p:nvPr/>
        </p:nvCxnSpPr>
        <p:spPr>
          <a:xfrm flipH="1">
            <a:off x="3599053" y="1061653"/>
            <a:ext cx="1973846" cy="23471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Oval 62"/>
          <p:cNvSpPr/>
          <p:nvPr/>
        </p:nvSpPr>
        <p:spPr>
          <a:xfrm>
            <a:off x="3113300" y="2218042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p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4" name="Straight Connector 63"/>
          <p:cNvCxnSpPr>
            <a:endCxn id="63" idx="0"/>
          </p:cNvCxnSpPr>
          <p:nvPr/>
        </p:nvCxnSpPr>
        <p:spPr>
          <a:xfrm>
            <a:off x="3397848" y="1782121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3113300" y="3223058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p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6" name="Straight Connector 65"/>
          <p:cNvCxnSpPr>
            <a:endCxn id="65" idx="0"/>
          </p:cNvCxnSpPr>
          <p:nvPr/>
        </p:nvCxnSpPr>
        <p:spPr>
          <a:xfrm>
            <a:off x="3397848" y="2787137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3113300" y="4228074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l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8" name="Straight Connector 67"/>
          <p:cNvCxnSpPr>
            <a:endCxn id="67" idx="0"/>
          </p:cNvCxnSpPr>
          <p:nvPr/>
        </p:nvCxnSpPr>
        <p:spPr>
          <a:xfrm>
            <a:off x="3397848" y="3792153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3113300" y="5233090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70" name="Straight Connector 69"/>
          <p:cNvCxnSpPr>
            <a:endCxn id="69" idx="0"/>
          </p:cNvCxnSpPr>
          <p:nvPr/>
        </p:nvCxnSpPr>
        <p:spPr>
          <a:xfrm>
            <a:off x="3397848" y="4797169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3554651" y="5063813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46</a:t>
            </a:r>
            <a:endParaRPr lang="en-US" sz="1600" dirty="0"/>
          </a:p>
        </p:txBody>
      </p:sp>
      <p:sp>
        <p:nvSpPr>
          <p:cNvPr id="72" name="Oval 71"/>
          <p:cNvSpPr/>
          <p:nvPr/>
        </p:nvSpPr>
        <p:spPr>
          <a:xfrm>
            <a:off x="4485372" y="3165108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r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73" name="Straight Connector 72"/>
          <p:cNvCxnSpPr>
            <a:stCxn id="58" idx="2"/>
            <a:endCxn id="72" idx="7"/>
          </p:cNvCxnSpPr>
          <p:nvPr/>
        </p:nvCxnSpPr>
        <p:spPr>
          <a:xfrm flipH="1">
            <a:off x="4971125" y="3071685"/>
            <a:ext cx="601774" cy="17676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/>
          <p:cNvSpPr txBox="1"/>
          <p:nvPr/>
        </p:nvSpPr>
        <p:spPr>
          <a:xfrm>
            <a:off x="5010688" y="3254775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/>
              <a:t>6</a:t>
            </a:r>
            <a:endParaRPr lang="en-US" sz="1600" dirty="0"/>
          </a:p>
        </p:txBody>
      </p:sp>
      <p:sp>
        <p:nvSpPr>
          <p:cNvPr id="75" name="Oval 74"/>
          <p:cNvSpPr/>
          <p:nvPr/>
        </p:nvSpPr>
        <p:spPr>
          <a:xfrm>
            <a:off x="4485453" y="4158053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r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76" name="Straight Connector 75"/>
          <p:cNvCxnSpPr>
            <a:endCxn id="75" idx="0"/>
          </p:cNvCxnSpPr>
          <p:nvPr/>
        </p:nvCxnSpPr>
        <p:spPr>
          <a:xfrm>
            <a:off x="4770001" y="3722132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Oval 76"/>
          <p:cNvSpPr/>
          <p:nvPr/>
        </p:nvSpPr>
        <p:spPr>
          <a:xfrm>
            <a:off x="4485372" y="5150998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o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78" name="Straight Connector 77"/>
          <p:cNvCxnSpPr>
            <a:endCxn id="77" idx="0"/>
          </p:cNvCxnSpPr>
          <p:nvPr/>
        </p:nvCxnSpPr>
        <p:spPr>
          <a:xfrm>
            <a:off x="4769920" y="4715077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257577" y="206062"/>
            <a:ext cx="7664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/>
              <a:t>p</a:t>
            </a:r>
            <a:r>
              <a:rPr lang="hu-HU" b="1" u="sng" dirty="0" smtClean="0"/>
              <a:t>ut</a:t>
            </a:r>
            <a:r>
              <a:rPr lang="hu-HU" dirty="0" smtClean="0"/>
              <a:t>: with this operation we would like to insert a new element to the</a:t>
            </a:r>
          </a:p>
          <a:p>
            <a:r>
              <a:rPr lang="hu-HU" dirty="0"/>
              <a:t>	</a:t>
            </a:r>
            <a:r>
              <a:rPr lang="hu-HU" dirty="0" smtClean="0"/>
              <a:t>ternary search tree with a given key</a:t>
            </a:r>
            <a:endParaRPr lang="hu-HU" dirty="0"/>
          </a:p>
        </p:txBody>
      </p:sp>
      <p:sp>
        <p:nvSpPr>
          <p:cNvPr id="28" name="TextBox 27"/>
          <p:cNvSpPr txBox="1"/>
          <p:nvPr/>
        </p:nvSpPr>
        <p:spPr>
          <a:xfrm>
            <a:off x="257577" y="1167453"/>
            <a:ext cx="1952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p</a:t>
            </a:r>
            <a:r>
              <a:rPr lang="hu-HU" dirty="0" smtClean="0"/>
              <a:t>ut(„carrot”,68)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8627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729" y="321971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err="1" smtClean="0"/>
              <a:t>Insertion</a:t>
            </a:r>
            <a:endParaRPr lang="hu-HU" b="1" u="sng" dirty="0"/>
          </a:p>
        </p:txBody>
      </p:sp>
      <p:sp>
        <p:nvSpPr>
          <p:cNvPr id="4" name="Szövegdoboz 3"/>
          <p:cNvSpPr txBox="1"/>
          <p:nvPr/>
        </p:nvSpPr>
        <p:spPr>
          <a:xfrm>
            <a:off x="1900052" y="321971"/>
            <a:ext cx="1875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i</a:t>
            </a:r>
            <a:r>
              <a:rPr lang="hu-HU" dirty="0" err="1" smtClean="0"/>
              <a:t>nsert</a:t>
            </a:r>
            <a:r>
              <a:rPr lang="hu-HU" dirty="0" smtClean="0"/>
              <a:t>(„</a:t>
            </a:r>
            <a:r>
              <a:rPr lang="hu-HU" b="1" dirty="0" err="1" smtClean="0">
                <a:solidFill>
                  <a:srgbClr val="FF0000"/>
                </a:solidFill>
              </a:rPr>
              <a:t>app</a:t>
            </a:r>
            <a:r>
              <a:rPr lang="hu-HU" dirty="0" err="1" smtClean="0"/>
              <a:t>le</a:t>
            </a:r>
            <a:r>
              <a:rPr lang="hu-HU" dirty="0" smtClean="0"/>
              <a:t>”)</a:t>
            </a:r>
            <a:endParaRPr lang="hu-HU" dirty="0"/>
          </a:p>
        </p:txBody>
      </p:sp>
      <p:sp>
        <p:nvSpPr>
          <p:cNvPr id="5" name="Oval 3"/>
          <p:cNvSpPr/>
          <p:nvPr/>
        </p:nvSpPr>
        <p:spPr>
          <a:xfrm>
            <a:off x="5469536" y="69130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51100" y="1254432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69535" y="163970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51100" y="2202833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69535" y="2588105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029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Oval 56"/>
          <p:cNvSpPr/>
          <p:nvPr/>
        </p:nvSpPr>
        <p:spPr>
          <a:xfrm>
            <a:off x="5572899" y="777105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8" name="Oval 57"/>
          <p:cNvSpPr/>
          <p:nvPr/>
        </p:nvSpPr>
        <p:spPr>
          <a:xfrm>
            <a:off x="5572899" y="1782121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9" name="Straight Connector 58"/>
          <p:cNvCxnSpPr>
            <a:stCxn id="57" idx="4"/>
            <a:endCxn id="58" idx="0"/>
          </p:cNvCxnSpPr>
          <p:nvPr/>
        </p:nvCxnSpPr>
        <p:spPr>
          <a:xfrm>
            <a:off x="5857447" y="1346200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Oval 59"/>
          <p:cNvSpPr/>
          <p:nvPr/>
        </p:nvSpPr>
        <p:spPr>
          <a:xfrm>
            <a:off x="5572899" y="2787137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1" name="Straight Connector 60"/>
          <p:cNvCxnSpPr>
            <a:endCxn id="60" idx="0"/>
          </p:cNvCxnSpPr>
          <p:nvPr/>
        </p:nvCxnSpPr>
        <p:spPr>
          <a:xfrm>
            <a:off x="5857447" y="2351216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/>
          <p:cNvSpPr txBox="1"/>
          <p:nvPr/>
        </p:nvSpPr>
        <p:spPr>
          <a:xfrm>
            <a:off x="6054436" y="2617860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23</a:t>
            </a:r>
            <a:endParaRPr lang="en-US" sz="1600" dirty="0"/>
          </a:p>
        </p:txBody>
      </p:sp>
      <p:sp>
        <p:nvSpPr>
          <p:cNvPr id="63" name="Oval 62"/>
          <p:cNvSpPr/>
          <p:nvPr/>
        </p:nvSpPr>
        <p:spPr>
          <a:xfrm>
            <a:off x="3113300" y="1213026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4" name="Straight Connector 63"/>
          <p:cNvCxnSpPr>
            <a:stCxn id="57" idx="2"/>
            <a:endCxn id="63" idx="7"/>
          </p:cNvCxnSpPr>
          <p:nvPr/>
        </p:nvCxnSpPr>
        <p:spPr>
          <a:xfrm flipH="1">
            <a:off x="3599053" y="1061653"/>
            <a:ext cx="1973846" cy="23471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Oval 64"/>
          <p:cNvSpPr/>
          <p:nvPr/>
        </p:nvSpPr>
        <p:spPr>
          <a:xfrm>
            <a:off x="3113300" y="2218042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p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6" name="Straight Connector 65"/>
          <p:cNvCxnSpPr>
            <a:endCxn id="65" idx="0"/>
          </p:cNvCxnSpPr>
          <p:nvPr/>
        </p:nvCxnSpPr>
        <p:spPr>
          <a:xfrm>
            <a:off x="3397848" y="1782121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Oval 66"/>
          <p:cNvSpPr/>
          <p:nvPr/>
        </p:nvSpPr>
        <p:spPr>
          <a:xfrm>
            <a:off x="3113300" y="3223058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p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8" name="Straight Connector 67"/>
          <p:cNvCxnSpPr>
            <a:endCxn id="67" idx="0"/>
          </p:cNvCxnSpPr>
          <p:nvPr/>
        </p:nvCxnSpPr>
        <p:spPr>
          <a:xfrm>
            <a:off x="3397848" y="2787137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Oval 68"/>
          <p:cNvSpPr/>
          <p:nvPr/>
        </p:nvSpPr>
        <p:spPr>
          <a:xfrm>
            <a:off x="3113300" y="4228074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l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70" name="Straight Connector 69"/>
          <p:cNvCxnSpPr>
            <a:endCxn id="69" idx="0"/>
          </p:cNvCxnSpPr>
          <p:nvPr/>
        </p:nvCxnSpPr>
        <p:spPr>
          <a:xfrm>
            <a:off x="3397848" y="3792153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/>
          <p:cNvSpPr/>
          <p:nvPr/>
        </p:nvSpPr>
        <p:spPr>
          <a:xfrm>
            <a:off x="3113300" y="5233090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72" name="Straight Connector 71"/>
          <p:cNvCxnSpPr>
            <a:endCxn id="71" idx="0"/>
          </p:cNvCxnSpPr>
          <p:nvPr/>
        </p:nvCxnSpPr>
        <p:spPr>
          <a:xfrm>
            <a:off x="3397848" y="4797169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/>
          <p:cNvSpPr txBox="1"/>
          <p:nvPr/>
        </p:nvSpPr>
        <p:spPr>
          <a:xfrm>
            <a:off x="3554651" y="5063813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46</a:t>
            </a:r>
            <a:endParaRPr lang="en-US" sz="1600" dirty="0"/>
          </a:p>
        </p:txBody>
      </p:sp>
      <p:sp>
        <p:nvSpPr>
          <p:cNvPr id="74" name="Oval 73"/>
          <p:cNvSpPr/>
          <p:nvPr/>
        </p:nvSpPr>
        <p:spPr>
          <a:xfrm>
            <a:off x="4485372" y="3165108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r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75" name="Straight Connector 74"/>
          <p:cNvCxnSpPr>
            <a:stCxn id="60" idx="2"/>
            <a:endCxn id="74" idx="7"/>
          </p:cNvCxnSpPr>
          <p:nvPr/>
        </p:nvCxnSpPr>
        <p:spPr>
          <a:xfrm flipH="1">
            <a:off x="4971125" y="3071685"/>
            <a:ext cx="601774" cy="17676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/>
        </p:nvSpPr>
        <p:spPr>
          <a:xfrm>
            <a:off x="5010688" y="3254775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/>
              <a:t>6</a:t>
            </a:r>
            <a:endParaRPr lang="en-US" sz="1600" dirty="0"/>
          </a:p>
        </p:txBody>
      </p:sp>
      <p:sp>
        <p:nvSpPr>
          <p:cNvPr id="77" name="Oval 76"/>
          <p:cNvSpPr/>
          <p:nvPr/>
        </p:nvSpPr>
        <p:spPr>
          <a:xfrm>
            <a:off x="4485453" y="4158053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r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78" name="Straight Connector 77"/>
          <p:cNvCxnSpPr>
            <a:endCxn id="77" idx="0"/>
          </p:cNvCxnSpPr>
          <p:nvPr/>
        </p:nvCxnSpPr>
        <p:spPr>
          <a:xfrm>
            <a:off x="4770001" y="3722132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/>
          <p:cNvSpPr/>
          <p:nvPr/>
        </p:nvSpPr>
        <p:spPr>
          <a:xfrm>
            <a:off x="4485372" y="5150998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o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80" name="Straight Connector 79"/>
          <p:cNvCxnSpPr>
            <a:endCxn id="79" idx="0"/>
          </p:cNvCxnSpPr>
          <p:nvPr/>
        </p:nvCxnSpPr>
        <p:spPr>
          <a:xfrm>
            <a:off x="4769920" y="4715077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Oval 80"/>
          <p:cNvSpPr/>
          <p:nvPr/>
        </p:nvSpPr>
        <p:spPr>
          <a:xfrm>
            <a:off x="4485372" y="6143943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82" name="Straight Connector 81"/>
          <p:cNvCxnSpPr>
            <a:endCxn id="81" idx="0"/>
          </p:cNvCxnSpPr>
          <p:nvPr/>
        </p:nvCxnSpPr>
        <p:spPr>
          <a:xfrm>
            <a:off x="4769920" y="5708022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57577" y="206062"/>
            <a:ext cx="7664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/>
              <a:t>p</a:t>
            </a:r>
            <a:r>
              <a:rPr lang="hu-HU" b="1" u="sng" dirty="0" smtClean="0"/>
              <a:t>ut</a:t>
            </a:r>
            <a:r>
              <a:rPr lang="hu-HU" dirty="0" smtClean="0"/>
              <a:t>: with this operation we would like to insert a new element to the</a:t>
            </a:r>
          </a:p>
          <a:p>
            <a:r>
              <a:rPr lang="hu-HU" dirty="0"/>
              <a:t>	</a:t>
            </a:r>
            <a:r>
              <a:rPr lang="hu-HU" dirty="0" smtClean="0"/>
              <a:t>ternary search tree with a given key</a:t>
            </a:r>
            <a:endParaRPr lang="hu-HU" dirty="0"/>
          </a:p>
        </p:txBody>
      </p:sp>
      <p:sp>
        <p:nvSpPr>
          <p:cNvPr id="30" name="TextBox 29"/>
          <p:cNvSpPr txBox="1"/>
          <p:nvPr/>
        </p:nvSpPr>
        <p:spPr>
          <a:xfrm>
            <a:off x="257577" y="1167453"/>
            <a:ext cx="19527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p</a:t>
            </a:r>
            <a:r>
              <a:rPr lang="hu-HU" dirty="0" smtClean="0"/>
              <a:t>ut(„carrot”,68)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8440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Oval 32"/>
          <p:cNvSpPr/>
          <p:nvPr/>
        </p:nvSpPr>
        <p:spPr>
          <a:xfrm>
            <a:off x="5572899" y="777105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4" name="Oval 33"/>
          <p:cNvSpPr/>
          <p:nvPr/>
        </p:nvSpPr>
        <p:spPr>
          <a:xfrm>
            <a:off x="5572899" y="1782121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5" name="Straight Connector 34"/>
          <p:cNvCxnSpPr>
            <a:stCxn id="33" idx="4"/>
            <a:endCxn id="34" idx="0"/>
          </p:cNvCxnSpPr>
          <p:nvPr/>
        </p:nvCxnSpPr>
        <p:spPr>
          <a:xfrm>
            <a:off x="5857447" y="1346200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/>
          <p:cNvSpPr/>
          <p:nvPr/>
        </p:nvSpPr>
        <p:spPr>
          <a:xfrm>
            <a:off x="5572899" y="2787137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7" name="Straight Connector 36"/>
          <p:cNvCxnSpPr>
            <a:endCxn id="36" idx="0"/>
          </p:cNvCxnSpPr>
          <p:nvPr/>
        </p:nvCxnSpPr>
        <p:spPr>
          <a:xfrm>
            <a:off x="5857447" y="2351216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6054436" y="2617860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23</a:t>
            </a:r>
            <a:endParaRPr lang="en-US" sz="1600" dirty="0"/>
          </a:p>
        </p:txBody>
      </p:sp>
      <p:sp>
        <p:nvSpPr>
          <p:cNvPr id="39" name="Oval 38"/>
          <p:cNvSpPr/>
          <p:nvPr/>
        </p:nvSpPr>
        <p:spPr>
          <a:xfrm>
            <a:off x="3113300" y="1213026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0" name="Straight Connector 39"/>
          <p:cNvCxnSpPr>
            <a:stCxn id="33" idx="2"/>
            <a:endCxn id="39" idx="7"/>
          </p:cNvCxnSpPr>
          <p:nvPr/>
        </p:nvCxnSpPr>
        <p:spPr>
          <a:xfrm flipH="1">
            <a:off x="3599053" y="1061653"/>
            <a:ext cx="1973846" cy="23471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Oval 40"/>
          <p:cNvSpPr/>
          <p:nvPr/>
        </p:nvSpPr>
        <p:spPr>
          <a:xfrm>
            <a:off x="3113300" y="2218042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p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2" name="Straight Connector 41"/>
          <p:cNvCxnSpPr>
            <a:endCxn id="41" idx="0"/>
          </p:cNvCxnSpPr>
          <p:nvPr/>
        </p:nvCxnSpPr>
        <p:spPr>
          <a:xfrm>
            <a:off x="3397848" y="1782121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Oval 42"/>
          <p:cNvSpPr/>
          <p:nvPr/>
        </p:nvSpPr>
        <p:spPr>
          <a:xfrm>
            <a:off x="3113300" y="3223058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p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4" name="Straight Connector 43"/>
          <p:cNvCxnSpPr>
            <a:endCxn id="43" idx="0"/>
          </p:cNvCxnSpPr>
          <p:nvPr/>
        </p:nvCxnSpPr>
        <p:spPr>
          <a:xfrm>
            <a:off x="3397848" y="2787137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3113300" y="4228074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l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6" name="Straight Connector 45"/>
          <p:cNvCxnSpPr>
            <a:endCxn id="45" idx="0"/>
          </p:cNvCxnSpPr>
          <p:nvPr/>
        </p:nvCxnSpPr>
        <p:spPr>
          <a:xfrm>
            <a:off x="3397848" y="3792153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3113300" y="5233090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8" name="Straight Connector 47"/>
          <p:cNvCxnSpPr>
            <a:endCxn id="47" idx="0"/>
          </p:cNvCxnSpPr>
          <p:nvPr/>
        </p:nvCxnSpPr>
        <p:spPr>
          <a:xfrm>
            <a:off x="3397848" y="4797169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554651" y="5063813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46</a:t>
            </a:r>
            <a:endParaRPr lang="en-US" sz="1600" dirty="0"/>
          </a:p>
        </p:txBody>
      </p:sp>
      <p:sp>
        <p:nvSpPr>
          <p:cNvPr id="50" name="Oval 49"/>
          <p:cNvSpPr/>
          <p:nvPr/>
        </p:nvSpPr>
        <p:spPr>
          <a:xfrm>
            <a:off x="4485372" y="3165108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r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1" name="Straight Connector 50"/>
          <p:cNvCxnSpPr>
            <a:stCxn id="36" idx="2"/>
            <a:endCxn id="50" idx="7"/>
          </p:cNvCxnSpPr>
          <p:nvPr/>
        </p:nvCxnSpPr>
        <p:spPr>
          <a:xfrm flipH="1">
            <a:off x="4971125" y="3071685"/>
            <a:ext cx="601774" cy="17676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5010688" y="3254775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/>
              <a:t>6</a:t>
            </a:r>
            <a:endParaRPr lang="en-US" sz="1600" dirty="0"/>
          </a:p>
        </p:txBody>
      </p:sp>
      <p:sp>
        <p:nvSpPr>
          <p:cNvPr id="53" name="Oval 52"/>
          <p:cNvSpPr/>
          <p:nvPr/>
        </p:nvSpPr>
        <p:spPr>
          <a:xfrm>
            <a:off x="4485453" y="4158053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r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4" name="Straight Connector 53"/>
          <p:cNvCxnSpPr>
            <a:endCxn id="53" idx="0"/>
          </p:cNvCxnSpPr>
          <p:nvPr/>
        </p:nvCxnSpPr>
        <p:spPr>
          <a:xfrm>
            <a:off x="4770001" y="3722132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/>
          <p:nvPr/>
        </p:nvSpPr>
        <p:spPr>
          <a:xfrm>
            <a:off x="4485372" y="5150998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o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6" name="Straight Connector 55"/>
          <p:cNvCxnSpPr>
            <a:endCxn id="55" idx="0"/>
          </p:cNvCxnSpPr>
          <p:nvPr/>
        </p:nvCxnSpPr>
        <p:spPr>
          <a:xfrm>
            <a:off x="4769920" y="4715077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/>
          <p:cNvSpPr/>
          <p:nvPr/>
        </p:nvSpPr>
        <p:spPr>
          <a:xfrm>
            <a:off x="4485372" y="6143943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8" name="Straight Connector 57"/>
          <p:cNvCxnSpPr>
            <a:endCxn id="57" idx="0"/>
          </p:cNvCxnSpPr>
          <p:nvPr/>
        </p:nvCxnSpPr>
        <p:spPr>
          <a:xfrm>
            <a:off x="4769920" y="5708022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/>
          <p:cNvSpPr txBox="1"/>
          <p:nvPr/>
        </p:nvSpPr>
        <p:spPr>
          <a:xfrm>
            <a:off x="4953782" y="6071404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68</a:t>
            </a:r>
            <a:endParaRPr lang="en-US" sz="1600" dirty="0"/>
          </a:p>
        </p:txBody>
      </p:sp>
      <p:sp>
        <p:nvSpPr>
          <p:cNvPr id="29" name="TextBox 28"/>
          <p:cNvSpPr txBox="1"/>
          <p:nvPr/>
        </p:nvSpPr>
        <p:spPr>
          <a:xfrm>
            <a:off x="257577" y="206062"/>
            <a:ext cx="7664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/>
              <a:t>p</a:t>
            </a:r>
            <a:r>
              <a:rPr lang="hu-HU" b="1" u="sng" dirty="0" smtClean="0"/>
              <a:t>ut</a:t>
            </a:r>
            <a:r>
              <a:rPr lang="hu-HU" dirty="0" smtClean="0"/>
              <a:t>: with this operation we would like to insert a new element to the</a:t>
            </a:r>
          </a:p>
          <a:p>
            <a:r>
              <a:rPr lang="hu-HU" dirty="0"/>
              <a:t>	</a:t>
            </a:r>
            <a:r>
              <a:rPr lang="hu-HU" dirty="0" smtClean="0"/>
              <a:t>ternary search tree with a given key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36616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Oval 31"/>
          <p:cNvSpPr/>
          <p:nvPr/>
        </p:nvSpPr>
        <p:spPr>
          <a:xfrm>
            <a:off x="5572899" y="777105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3" name="Oval 32"/>
          <p:cNvSpPr/>
          <p:nvPr/>
        </p:nvSpPr>
        <p:spPr>
          <a:xfrm>
            <a:off x="5572899" y="1782121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4" name="Straight Connector 33"/>
          <p:cNvCxnSpPr>
            <a:stCxn id="32" idx="4"/>
            <a:endCxn id="33" idx="0"/>
          </p:cNvCxnSpPr>
          <p:nvPr/>
        </p:nvCxnSpPr>
        <p:spPr>
          <a:xfrm>
            <a:off x="5857447" y="1346200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5572899" y="2787137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6" name="Straight Connector 35"/>
          <p:cNvCxnSpPr>
            <a:endCxn id="35" idx="0"/>
          </p:cNvCxnSpPr>
          <p:nvPr/>
        </p:nvCxnSpPr>
        <p:spPr>
          <a:xfrm>
            <a:off x="5857447" y="2351216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6054436" y="2617860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23</a:t>
            </a:r>
            <a:endParaRPr lang="en-US" sz="1600" dirty="0"/>
          </a:p>
        </p:txBody>
      </p:sp>
      <p:sp>
        <p:nvSpPr>
          <p:cNvPr id="38" name="Oval 37"/>
          <p:cNvSpPr/>
          <p:nvPr/>
        </p:nvSpPr>
        <p:spPr>
          <a:xfrm>
            <a:off x="3113300" y="1213026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9" name="Straight Connector 38"/>
          <p:cNvCxnSpPr>
            <a:stCxn id="32" idx="2"/>
            <a:endCxn id="38" idx="7"/>
          </p:cNvCxnSpPr>
          <p:nvPr/>
        </p:nvCxnSpPr>
        <p:spPr>
          <a:xfrm flipH="1">
            <a:off x="3599053" y="1061653"/>
            <a:ext cx="1973846" cy="23471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Oval 39"/>
          <p:cNvSpPr/>
          <p:nvPr/>
        </p:nvSpPr>
        <p:spPr>
          <a:xfrm>
            <a:off x="3113300" y="2218042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p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1" name="Straight Connector 40"/>
          <p:cNvCxnSpPr>
            <a:endCxn id="40" idx="0"/>
          </p:cNvCxnSpPr>
          <p:nvPr/>
        </p:nvCxnSpPr>
        <p:spPr>
          <a:xfrm>
            <a:off x="3397848" y="1782121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/>
          <p:cNvSpPr/>
          <p:nvPr/>
        </p:nvSpPr>
        <p:spPr>
          <a:xfrm>
            <a:off x="3113300" y="3223058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p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3" name="Straight Connector 42"/>
          <p:cNvCxnSpPr>
            <a:endCxn id="42" idx="0"/>
          </p:cNvCxnSpPr>
          <p:nvPr/>
        </p:nvCxnSpPr>
        <p:spPr>
          <a:xfrm>
            <a:off x="3397848" y="2787137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Oval 43"/>
          <p:cNvSpPr/>
          <p:nvPr/>
        </p:nvSpPr>
        <p:spPr>
          <a:xfrm>
            <a:off x="3113300" y="4228074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l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5" name="Straight Connector 44"/>
          <p:cNvCxnSpPr>
            <a:endCxn id="44" idx="0"/>
          </p:cNvCxnSpPr>
          <p:nvPr/>
        </p:nvCxnSpPr>
        <p:spPr>
          <a:xfrm>
            <a:off x="3397848" y="3792153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Oval 45"/>
          <p:cNvSpPr/>
          <p:nvPr/>
        </p:nvSpPr>
        <p:spPr>
          <a:xfrm>
            <a:off x="3113300" y="5233090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47" name="Straight Connector 46"/>
          <p:cNvCxnSpPr>
            <a:endCxn id="46" idx="0"/>
          </p:cNvCxnSpPr>
          <p:nvPr/>
        </p:nvCxnSpPr>
        <p:spPr>
          <a:xfrm>
            <a:off x="3397848" y="4797169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/>
        </p:nvSpPr>
        <p:spPr>
          <a:xfrm>
            <a:off x="3554651" y="5063813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46</a:t>
            </a:r>
            <a:endParaRPr lang="en-US" sz="1600" dirty="0"/>
          </a:p>
        </p:txBody>
      </p:sp>
      <p:sp>
        <p:nvSpPr>
          <p:cNvPr id="49" name="Oval 48"/>
          <p:cNvSpPr/>
          <p:nvPr/>
        </p:nvSpPr>
        <p:spPr>
          <a:xfrm>
            <a:off x="4485372" y="3165108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r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0" name="Straight Connector 49"/>
          <p:cNvCxnSpPr>
            <a:stCxn id="35" idx="2"/>
            <a:endCxn id="49" idx="7"/>
          </p:cNvCxnSpPr>
          <p:nvPr/>
        </p:nvCxnSpPr>
        <p:spPr>
          <a:xfrm flipH="1">
            <a:off x="4971125" y="3071685"/>
            <a:ext cx="601774" cy="17676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/>
          <p:cNvSpPr txBox="1"/>
          <p:nvPr/>
        </p:nvSpPr>
        <p:spPr>
          <a:xfrm>
            <a:off x="5010688" y="3254775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/>
              <a:t>6</a:t>
            </a:r>
            <a:endParaRPr lang="en-US" sz="1600" dirty="0"/>
          </a:p>
        </p:txBody>
      </p:sp>
      <p:sp>
        <p:nvSpPr>
          <p:cNvPr id="52" name="Oval 51"/>
          <p:cNvSpPr/>
          <p:nvPr/>
        </p:nvSpPr>
        <p:spPr>
          <a:xfrm>
            <a:off x="4485453" y="4158053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r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3" name="Straight Connector 52"/>
          <p:cNvCxnSpPr>
            <a:endCxn id="52" idx="0"/>
          </p:cNvCxnSpPr>
          <p:nvPr/>
        </p:nvCxnSpPr>
        <p:spPr>
          <a:xfrm>
            <a:off x="4770001" y="3722132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/>
          <p:nvPr/>
        </p:nvSpPr>
        <p:spPr>
          <a:xfrm>
            <a:off x="4485372" y="5150998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o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5" name="Straight Connector 54"/>
          <p:cNvCxnSpPr>
            <a:endCxn id="54" idx="0"/>
          </p:cNvCxnSpPr>
          <p:nvPr/>
        </p:nvCxnSpPr>
        <p:spPr>
          <a:xfrm>
            <a:off x="4769920" y="4715077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Oval 55"/>
          <p:cNvSpPr/>
          <p:nvPr/>
        </p:nvSpPr>
        <p:spPr>
          <a:xfrm>
            <a:off x="4485372" y="6143943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7" name="Straight Connector 56"/>
          <p:cNvCxnSpPr>
            <a:endCxn id="56" idx="0"/>
          </p:cNvCxnSpPr>
          <p:nvPr/>
        </p:nvCxnSpPr>
        <p:spPr>
          <a:xfrm>
            <a:off x="4769920" y="5708022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4953782" y="6071404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68</a:t>
            </a:r>
            <a:endParaRPr lang="en-US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257577" y="206062"/>
            <a:ext cx="7664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/>
              <a:t>p</a:t>
            </a:r>
            <a:r>
              <a:rPr lang="hu-HU" b="1" u="sng" dirty="0" smtClean="0"/>
              <a:t>ut</a:t>
            </a:r>
            <a:r>
              <a:rPr lang="hu-HU" dirty="0" smtClean="0"/>
              <a:t>: with this operation we would like to insert a new element to the</a:t>
            </a:r>
          </a:p>
          <a:p>
            <a:r>
              <a:rPr lang="hu-HU" dirty="0"/>
              <a:t>	</a:t>
            </a:r>
            <a:r>
              <a:rPr lang="hu-HU" dirty="0" smtClean="0"/>
              <a:t>ternary search tree with a given key</a:t>
            </a:r>
            <a:endParaRPr lang="hu-HU" dirty="0"/>
          </a:p>
        </p:txBody>
      </p:sp>
      <p:sp>
        <p:nvSpPr>
          <p:cNvPr id="31" name="TextBox 30"/>
          <p:cNvSpPr txBox="1"/>
          <p:nvPr/>
        </p:nvSpPr>
        <p:spPr>
          <a:xfrm>
            <a:off x="257577" y="1167453"/>
            <a:ext cx="1899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p</a:t>
            </a:r>
            <a:r>
              <a:rPr lang="hu-HU" dirty="0" smtClean="0"/>
              <a:t>ut(„cow”,112)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279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572899" y="777105"/>
            <a:ext cx="569095" cy="56909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572899" y="1782121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>
            <a:stCxn id="5" idx="4"/>
            <a:endCxn id="6" idx="0"/>
          </p:cNvCxnSpPr>
          <p:nvPr/>
        </p:nvCxnSpPr>
        <p:spPr>
          <a:xfrm>
            <a:off x="5857447" y="1346200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5572899" y="2787137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>
            <a:endCxn id="8" idx="0"/>
          </p:cNvCxnSpPr>
          <p:nvPr/>
        </p:nvCxnSpPr>
        <p:spPr>
          <a:xfrm>
            <a:off x="5857447" y="2351216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54436" y="2617860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23</a:t>
            </a:r>
            <a:endParaRPr lang="en-US" sz="1600" dirty="0"/>
          </a:p>
        </p:txBody>
      </p:sp>
      <p:sp>
        <p:nvSpPr>
          <p:cNvPr id="11" name="Oval 10"/>
          <p:cNvSpPr/>
          <p:nvPr/>
        </p:nvSpPr>
        <p:spPr>
          <a:xfrm>
            <a:off x="3113300" y="1213026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2" name="Straight Connector 11"/>
          <p:cNvCxnSpPr>
            <a:stCxn id="5" idx="2"/>
            <a:endCxn id="11" idx="7"/>
          </p:cNvCxnSpPr>
          <p:nvPr/>
        </p:nvCxnSpPr>
        <p:spPr>
          <a:xfrm flipH="1">
            <a:off x="3599053" y="1061653"/>
            <a:ext cx="1973846" cy="23471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3113300" y="2218042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p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>
            <a:endCxn id="13" idx="0"/>
          </p:cNvCxnSpPr>
          <p:nvPr/>
        </p:nvCxnSpPr>
        <p:spPr>
          <a:xfrm>
            <a:off x="3397848" y="1782121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3113300" y="3223058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p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6" name="Straight Connector 15"/>
          <p:cNvCxnSpPr>
            <a:endCxn id="15" idx="0"/>
          </p:cNvCxnSpPr>
          <p:nvPr/>
        </p:nvCxnSpPr>
        <p:spPr>
          <a:xfrm>
            <a:off x="3397848" y="2787137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113300" y="4228074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l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8" name="Straight Connector 17"/>
          <p:cNvCxnSpPr>
            <a:endCxn id="17" idx="0"/>
          </p:cNvCxnSpPr>
          <p:nvPr/>
        </p:nvCxnSpPr>
        <p:spPr>
          <a:xfrm>
            <a:off x="3397848" y="3792153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3113300" y="5233090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0" name="Straight Connector 19"/>
          <p:cNvCxnSpPr>
            <a:endCxn id="19" idx="0"/>
          </p:cNvCxnSpPr>
          <p:nvPr/>
        </p:nvCxnSpPr>
        <p:spPr>
          <a:xfrm>
            <a:off x="3397848" y="4797169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554651" y="5063813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46</a:t>
            </a:r>
            <a:endParaRPr lang="en-US" sz="1600" dirty="0"/>
          </a:p>
        </p:txBody>
      </p:sp>
      <p:sp>
        <p:nvSpPr>
          <p:cNvPr id="22" name="Oval 21"/>
          <p:cNvSpPr/>
          <p:nvPr/>
        </p:nvSpPr>
        <p:spPr>
          <a:xfrm>
            <a:off x="4485372" y="3165108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r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3" name="Straight Connector 22"/>
          <p:cNvCxnSpPr>
            <a:stCxn id="8" idx="2"/>
            <a:endCxn id="22" idx="7"/>
          </p:cNvCxnSpPr>
          <p:nvPr/>
        </p:nvCxnSpPr>
        <p:spPr>
          <a:xfrm flipH="1">
            <a:off x="4971125" y="3071685"/>
            <a:ext cx="601774" cy="17676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010688" y="3254775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/>
              <a:t>6</a:t>
            </a:r>
            <a:endParaRPr lang="en-US" sz="1600" dirty="0"/>
          </a:p>
        </p:txBody>
      </p:sp>
      <p:sp>
        <p:nvSpPr>
          <p:cNvPr id="25" name="Oval 24"/>
          <p:cNvSpPr/>
          <p:nvPr/>
        </p:nvSpPr>
        <p:spPr>
          <a:xfrm>
            <a:off x="4485453" y="4158053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r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6" name="Straight Connector 25"/>
          <p:cNvCxnSpPr>
            <a:endCxn id="25" idx="0"/>
          </p:cNvCxnSpPr>
          <p:nvPr/>
        </p:nvCxnSpPr>
        <p:spPr>
          <a:xfrm>
            <a:off x="4770001" y="3722132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4485372" y="5150998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o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8" name="Straight Connector 27"/>
          <p:cNvCxnSpPr>
            <a:endCxn id="27" idx="0"/>
          </p:cNvCxnSpPr>
          <p:nvPr/>
        </p:nvCxnSpPr>
        <p:spPr>
          <a:xfrm>
            <a:off x="4769920" y="4715077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4485372" y="6143943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0" name="Straight Connector 29"/>
          <p:cNvCxnSpPr>
            <a:endCxn id="29" idx="0"/>
          </p:cNvCxnSpPr>
          <p:nvPr/>
        </p:nvCxnSpPr>
        <p:spPr>
          <a:xfrm>
            <a:off x="4769920" y="5708022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953782" y="6071404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68</a:t>
            </a:r>
            <a:endParaRPr lang="en-US" sz="1600" dirty="0"/>
          </a:p>
        </p:txBody>
      </p:sp>
      <p:sp>
        <p:nvSpPr>
          <p:cNvPr id="34" name="TextBox 33"/>
          <p:cNvSpPr txBox="1"/>
          <p:nvPr/>
        </p:nvSpPr>
        <p:spPr>
          <a:xfrm>
            <a:off x="257577" y="206062"/>
            <a:ext cx="7664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/>
              <a:t>p</a:t>
            </a:r>
            <a:r>
              <a:rPr lang="hu-HU" b="1" u="sng" dirty="0" smtClean="0"/>
              <a:t>ut</a:t>
            </a:r>
            <a:r>
              <a:rPr lang="hu-HU" dirty="0" smtClean="0"/>
              <a:t>: with this operation we would like to insert a new element to the</a:t>
            </a:r>
          </a:p>
          <a:p>
            <a:r>
              <a:rPr lang="hu-HU" dirty="0"/>
              <a:t>	</a:t>
            </a:r>
            <a:r>
              <a:rPr lang="hu-HU" dirty="0" smtClean="0"/>
              <a:t>ternary search tree with a given key</a:t>
            </a:r>
            <a:endParaRPr lang="hu-HU" dirty="0"/>
          </a:p>
        </p:txBody>
      </p:sp>
      <p:sp>
        <p:nvSpPr>
          <p:cNvPr id="35" name="TextBox 34"/>
          <p:cNvSpPr txBox="1"/>
          <p:nvPr/>
        </p:nvSpPr>
        <p:spPr>
          <a:xfrm>
            <a:off x="257577" y="1167453"/>
            <a:ext cx="1899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p</a:t>
            </a:r>
            <a:r>
              <a:rPr lang="hu-HU" dirty="0" smtClean="0"/>
              <a:t>ut(„</a:t>
            </a:r>
            <a:r>
              <a:rPr lang="hu-H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</a:t>
            </a:r>
            <a:r>
              <a:rPr lang="hu-HU" dirty="0" smtClean="0"/>
              <a:t>ow”,112)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666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572899" y="777105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572899" y="1782121"/>
            <a:ext cx="569095" cy="56909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>
            <a:stCxn id="5" idx="4"/>
            <a:endCxn id="6" idx="0"/>
          </p:cNvCxnSpPr>
          <p:nvPr/>
        </p:nvCxnSpPr>
        <p:spPr>
          <a:xfrm>
            <a:off x="5857447" y="1346200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5572899" y="2787137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>
            <a:endCxn id="8" idx="0"/>
          </p:cNvCxnSpPr>
          <p:nvPr/>
        </p:nvCxnSpPr>
        <p:spPr>
          <a:xfrm>
            <a:off x="5857447" y="2351216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54436" y="2617860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23</a:t>
            </a:r>
            <a:endParaRPr lang="en-US" sz="1600" dirty="0"/>
          </a:p>
        </p:txBody>
      </p:sp>
      <p:sp>
        <p:nvSpPr>
          <p:cNvPr id="11" name="Oval 10"/>
          <p:cNvSpPr/>
          <p:nvPr/>
        </p:nvSpPr>
        <p:spPr>
          <a:xfrm>
            <a:off x="3113300" y="1213026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2" name="Straight Connector 11"/>
          <p:cNvCxnSpPr>
            <a:stCxn id="5" idx="2"/>
            <a:endCxn id="11" idx="7"/>
          </p:cNvCxnSpPr>
          <p:nvPr/>
        </p:nvCxnSpPr>
        <p:spPr>
          <a:xfrm flipH="1">
            <a:off x="3599053" y="1061653"/>
            <a:ext cx="1973846" cy="23471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3113300" y="2218042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p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>
            <a:endCxn id="13" idx="0"/>
          </p:cNvCxnSpPr>
          <p:nvPr/>
        </p:nvCxnSpPr>
        <p:spPr>
          <a:xfrm>
            <a:off x="3397848" y="1782121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3113300" y="3223058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p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6" name="Straight Connector 15"/>
          <p:cNvCxnSpPr>
            <a:endCxn id="15" idx="0"/>
          </p:cNvCxnSpPr>
          <p:nvPr/>
        </p:nvCxnSpPr>
        <p:spPr>
          <a:xfrm>
            <a:off x="3397848" y="2787137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113300" y="4228074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l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8" name="Straight Connector 17"/>
          <p:cNvCxnSpPr>
            <a:endCxn id="17" idx="0"/>
          </p:cNvCxnSpPr>
          <p:nvPr/>
        </p:nvCxnSpPr>
        <p:spPr>
          <a:xfrm>
            <a:off x="3397848" y="3792153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3113300" y="5233090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0" name="Straight Connector 19"/>
          <p:cNvCxnSpPr>
            <a:endCxn id="19" idx="0"/>
          </p:cNvCxnSpPr>
          <p:nvPr/>
        </p:nvCxnSpPr>
        <p:spPr>
          <a:xfrm>
            <a:off x="3397848" y="4797169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554651" y="5063813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46</a:t>
            </a:r>
            <a:endParaRPr lang="en-US" sz="1600" dirty="0"/>
          </a:p>
        </p:txBody>
      </p:sp>
      <p:sp>
        <p:nvSpPr>
          <p:cNvPr id="22" name="Oval 21"/>
          <p:cNvSpPr/>
          <p:nvPr/>
        </p:nvSpPr>
        <p:spPr>
          <a:xfrm>
            <a:off x="4485372" y="3165108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r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3" name="Straight Connector 22"/>
          <p:cNvCxnSpPr>
            <a:stCxn id="8" idx="2"/>
            <a:endCxn id="22" idx="7"/>
          </p:cNvCxnSpPr>
          <p:nvPr/>
        </p:nvCxnSpPr>
        <p:spPr>
          <a:xfrm flipH="1">
            <a:off x="4971125" y="3071685"/>
            <a:ext cx="601774" cy="17676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010688" y="3254775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/>
              <a:t>6</a:t>
            </a:r>
            <a:endParaRPr lang="en-US" sz="1600" dirty="0"/>
          </a:p>
        </p:txBody>
      </p:sp>
      <p:sp>
        <p:nvSpPr>
          <p:cNvPr id="25" name="Oval 24"/>
          <p:cNvSpPr/>
          <p:nvPr/>
        </p:nvSpPr>
        <p:spPr>
          <a:xfrm>
            <a:off x="4485453" y="4158053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r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6" name="Straight Connector 25"/>
          <p:cNvCxnSpPr>
            <a:endCxn id="25" idx="0"/>
          </p:cNvCxnSpPr>
          <p:nvPr/>
        </p:nvCxnSpPr>
        <p:spPr>
          <a:xfrm>
            <a:off x="4770001" y="3722132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4485372" y="5150998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o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8" name="Straight Connector 27"/>
          <p:cNvCxnSpPr>
            <a:endCxn id="27" idx="0"/>
          </p:cNvCxnSpPr>
          <p:nvPr/>
        </p:nvCxnSpPr>
        <p:spPr>
          <a:xfrm>
            <a:off x="4769920" y="4715077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4485372" y="6143943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0" name="Straight Connector 29"/>
          <p:cNvCxnSpPr>
            <a:endCxn id="29" idx="0"/>
          </p:cNvCxnSpPr>
          <p:nvPr/>
        </p:nvCxnSpPr>
        <p:spPr>
          <a:xfrm>
            <a:off x="4769920" y="5708022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953782" y="6071404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68</a:t>
            </a:r>
            <a:endParaRPr lang="en-US" sz="1600" dirty="0"/>
          </a:p>
        </p:txBody>
      </p:sp>
      <p:sp>
        <p:nvSpPr>
          <p:cNvPr id="32" name="TextBox 31"/>
          <p:cNvSpPr txBox="1"/>
          <p:nvPr/>
        </p:nvSpPr>
        <p:spPr>
          <a:xfrm>
            <a:off x="257577" y="206062"/>
            <a:ext cx="7664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/>
              <a:t>p</a:t>
            </a:r>
            <a:r>
              <a:rPr lang="hu-HU" b="1" u="sng" dirty="0" smtClean="0"/>
              <a:t>ut</a:t>
            </a:r>
            <a:r>
              <a:rPr lang="hu-HU" dirty="0" smtClean="0"/>
              <a:t>: with this operation we would like to insert a new element to the</a:t>
            </a:r>
          </a:p>
          <a:p>
            <a:r>
              <a:rPr lang="hu-HU" dirty="0"/>
              <a:t>	</a:t>
            </a:r>
            <a:r>
              <a:rPr lang="hu-HU" dirty="0" smtClean="0"/>
              <a:t>ternary search tree with a given key</a:t>
            </a:r>
            <a:endParaRPr lang="hu-HU" dirty="0"/>
          </a:p>
        </p:txBody>
      </p:sp>
      <p:sp>
        <p:nvSpPr>
          <p:cNvPr id="34" name="TextBox 33"/>
          <p:cNvSpPr txBox="1"/>
          <p:nvPr/>
        </p:nvSpPr>
        <p:spPr>
          <a:xfrm>
            <a:off x="257577" y="1167453"/>
            <a:ext cx="1899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p</a:t>
            </a:r>
            <a:r>
              <a:rPr lang="hu-HU" dirty="0" smtClean="0"/>
              <a:t>ut(„</a:t>
            </a:r>
            <a:r>
              <a:rPr lang="hu-HU" dirty="0" smtClean="0">
                <a:solidFill>
                  <a:schemeClr val="tx2"/>
                </a:solidFill>
              </a:rPr>
              <a:t>c</a:t>
            </a:r>
            <a:r>
              <a:rPr lang="hu-H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o</a:t>
            </a:r>
            <a:r>
              <a:rPr lang="hu-HU" dirty="0" smtClean="0"/>
              <a:t>w”,112)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9260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572899" y="777105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572899" y="1782121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>
            <a:stCxn id="5" idx="4"/>
            <a:endCxn id="6" idx="0"/>
          </p:cNvCxnSpPr>
          <p:nvPr/>
        </p:nvCxnSpPr>
        <p:spPr>
          <a:xfrm>
            <a:off x="5857447" y="1346200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5572899" y="2787137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>
            <a:endCxn id="8" idx="0"/>
          </p:cNvCxnSpPr>
          <p:nvPr/>
        </p:nvCxnSpPr>
        <p:spPr>
          <a:xfrm>
            <a:off x="5857447" y="2351216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54436" y="2617860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23</a:t>
            </a:r>
            <a:endParaRPr lang="en-US" sz="1600" dirty="0"/>
          </a:p>
        </p:txBody>
      </p:sp>
      <p:sp>
        <p:nvSpPr>
          <p:cNvPr id="11" name="Oval 10"/>
          <p:cNvSpPr/>
          <p:nvPr/>
        </p:nvSpPr>
        <p:spPr>
          <a:xfrm>
            <a:off x="3113300" y="1213026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2" name="Straight Connector 11"/>
          <p:cNvCxnSpPr>
            <a:stCxn id="5" idx="2"/>
            <a:endCxn id="11" idx="7"/>
          </p:cNvCxnSpPr>
          <p:nvPr/>
        </p:nvCxnSpPr>
        <p:spPr>
          <a:xfrm flipH="1">
            <a:off x="3599053" y="1061653"/>
            <a:ext cx="1973846" cy="23471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3113300" y="2218042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p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>
            <a:endCxn id="13" idx="0"/>
          </p:cNvCxnSpPr>
          <p:nvPr/>
        </p:nvCxnSpPr>
        <p:spPr>
          <a:xfrm>
            <a:off x="3397848" y="1782121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3113300" y="3223058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p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6" name="Straight Connector 15"/>
          <p:cNvCxnSpPr>
            <a:endCxn id="15" idx="0"/>
          </p:cNvCxnSpPr>
          <p:nvPr/>
        </p:nvCxnSpPr>
        <p:spPr>
          <a:xfrm>
            <a:off x="3397848" y="2787137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113300" y="4228074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l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8" name="Straight Connector 17"/>
          <p:cNvCxnSpPr>
            <a:endCxn id="17" idx="0"/>
          </p:cNvCxnSpPr>
          <p:nvPr/>
        </p:nvCxnSpPr>
        <p:spPr>
          <a:xfrm>
            <a:off x="3397848" y="3792153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3113300" y="5233090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0" name="Straight Connector 19"/>
          <p:cNvCxnSpPr>
            <a:endCxn id="19" idx="0"/>
          </p:cNvCxnSpPr>
          <p:nvPr/>
        </p:nvCxnSpPr>
        <p:spPr>
          <a:xfrm>
            <a:off x="3397848" y="4797169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554651" y="5063813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46</a:t>
            </a:r>
            <a:endParaRPr lang="en-US" sz="1600" dirty="0"/>
          </a:p>
        </p:txBody>
      </p:sp>
      <p:sp>
        <p:nvSpPr>
          <p:cNvPr id="22" name="Oval 21"/>
          <p:cNvSpPr/>
          <p:nvPr/>
        </p:nvSpPr>
        <p:spPr>
          <a:xfrm>
            <a:off x="4485372" y="3165108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r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3" name="Straight Connector 22"/>
          <p:cNvCxnSpPr>
            <a:stCxn id="8" idx="2"/>
            <a:endCxn id="22" idx="7"/>
          </p:cNvCxnSpPr>
          <p:nvPr/>
        </p:nvCxnSpPr>
        <p:spPr>
          <a:xfrm flipH="1">
            <a:off x="4971125" y="3071685"/>
            <a:ext cx="601774" cy="17676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010688" y="3254775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/>
              <a:t>6</a:t>
            </a:r>
            <a:endParaRPr lang="en-US" sz="1600" dirty="0"/>
          </a:p>
        </p:txBody>
      </p:sp>
      <p:sp>
        <p:nvSpPr>
          <p:cNvPr id="25" name="Oval 24"/>
          <p:cNvSpPr/>
          <p:nvPr/>
        </p:nvSpPr>
        <p:spPr>
          <a:xfrm>
            <a:off x="4485453" y="4158053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r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6" name="Straight Connector 25"/>
          <p:cNvCxnSpPr>
            <a:endCxn id="25" idx="0"/>
          </p:cNvCxnSpPr>
          <p:nvPr/>
        </p:nvCxnSpPr>
        <p:spPr>
          <a:xfrm>
            <a:off x="4770001" y="3722132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4485372" y="5150998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o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8" name="Straight Connector 27"/>
          <p:cNvCxnSpPr>
            <a:endCxn id="27" idx="0"/>
          </p:cNvCxnSpPr>
          <p:nvPr/>
        </p:nvCxnSpPr>
        <p:spPr>
          <a:xfrm>
            <a:off x="4769920" y="4715077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4485372" y="6143943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0" name="Straight Connector 29"/>
          <p:cNvCxnSpPr>
            <a:endCxn id="29" idx="0"/>
          </p:cNvCxnSpPr>
          <p:nvPr/>
        </p:nvCxnSpPr>
        <p:spPr>
          <a:xfrm>
            <a:off x="4769920" y="5708022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953782" y="6071404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68</a:t>
            </a:r>
            <a:endParaRPr lang="en-US" sz="1600" dirty="0"/>
          </a:p>
        </p:txBody>
      </p:sp>
      <p:sp>
        <p:nvSpPr>
          <p:cNvPr id="32" name="Oval 31"/>
          <p:cNvSpPr/>
          <p:nvPr/>
        </p:nvSpPr>
        <p:spPr>
          <a:xfrm>
            <a:off x="6623531" y="2085207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o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3" name="Straight Connector 32"/>
          <p:cNvCxnSpPr>
            <a:stCxn id="32" idx="1"/>
            <a:endCxn id="6" idx="6"/>
          </p:cNvCxnSpPr>
          <p:nvPr/>
        </p:nvCxnSpPr>
        <p:spPr>
          <a:xfrm flipH="1" flipV="1">
            <a:off x="6141994" y="2066669"/>
            <a:ext cx="564879" cy="1018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257577" y="206062"/>
            <a:ext cx="7664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/>
              <a:t>p</a:t>
            </a:r>
            <a:r>
              <a:rPr lang="hu-HU" b="1" u="sng" dirty="0" smtClean="0"/>
              <a:t>ut</a:t>
            </a:r>
            <a:r>
              <a:rPr lang="hu-HU" dirty="0" smtClean="0"/>
              <a:t>: with this operation we would like to insert a new element to the</a:t>
            </a:r>
          </a:p>
          <a:p>
            <a:r>
              <a:rPr lang="hu-HU" dirty="0"/>
              <a:t>	</a:t>
            </a:r>
            <a:r>
              <a:rPr lang="hu-HU" dirty="0" smtClean="0"/>
              <a:t>ternary search tree with a given key</a:t>
            </a:r>
            <a:endParaRPr lang="hu-HU" dirty="0"/>
          </a:p>
        </p:txBody>
      </p:sp>
      <p:sp>
        <p:nvSpPr>
          <p:cNvPr id="35" name="TextBox 34"/>
          <p:cNvSpPr txBox="1"/>
          <p:nvPr/>
        </p:nvSpPr>
        <p:spPr>
          <a:xfrm>
            <a:off x="257577" y="1167453"/>
            <a:ext cx="1899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p</a:t>
            </a:r>
            <a:r>
              <a:rPr lang="hu-HU" dirty="0" smtClean="0"/>
              <a:t>ut(„cow”,112)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197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572899" y="777105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572899" y="1782121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>
            <a:stCxn id="5" idx="4"/>
            <a:endCxn id="6" idx="0"/>
          </p:cNvCxnSpPr>
          <p:nvPr/>
        </p:nvCxnSpPr>
        <p:spPr>
          <a:xfrm>
            <a:off x="5857447" y="1346200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5572899" y="2787137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>
            <a:endCxn id="8" idx="0"/>
          </p:cNvCxnSpPr>
          <p:nvPr/>
        </p:nvCxnSpPr>
        <p:spPr>
          <a:xfrm>
            <a:off x="5857447" y="2351216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54436" y="2617860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23</a:t>
            </a:r>
            <a:endParaRPr lang="en-US" sz="1600" dirty="0"/>
          </a:p>
        </p:txBody>
      </p:sp>
      <p:sp>
        <p:nvSpPr>
          <p:cNvPr id="11" name="Oval 10"/>
          <p:cNvSpPr/>
          <p:nvPr/>
        </p:nvSpPr>
        <p:spPr>
          <a:xfrm>
            <a:off x="3113300" y="1213026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2" name="Straight Connector 11"/>
          <p:cNvCxnSpPr>
            <a:stCxn id="5" idx="2"/>
            <a:endCxn id="11" idx="7"/>
          </p:cNvCxnSpPr>
          <p:nvPr/>
        </p:nvCxnSpPr>
        <p:spPr>
          <a:xfrm flipH="1">
            <a:off x="3599053" y="1061653"/>
            <a:ext cx="1973846" cy="23471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3113300" y="2218042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p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>
            <a:endCxn id="13" idx="0"/>
          </p:cNvCxnSpPr>
          <p:nvPr/>
        </p:nvCxnSpPr>
        <p:spPr>
          <a:xfrm>
            <a:off x="3397848" y="1782121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3113300" y="3223058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p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6" name="Straight Connector 15"/>
          <p:cNvCxnSpPr>
            <a:endCxn id="15" idx="0"/>
          </p:cNvCxnSpPr>
          <p:nvPr/>
        </p:nvCxnSpPr>
        <p:spPr>
          <a:xfrm>
            <a:off x="3397848" y="2787137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113300" y="4228074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l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8" name="Straight Connector 17"/>
          <p:cNvCxnSpPr>
            <a:endCxn id="17" idx="0"/>
          </p:cNvCxnSpPr>
          <p:nvPr/>
        </p:nvCxnSpPr>
        <p:spPr>
          <a:xfrm>
            <a:off x="3397848" y="3792153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3113300" y="5233090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0" name="Straight Connector 19"/>
          <p:cNvCxnSpPr>
            <a:endCxn id="19" idx="0"/>
          </p:cNvCxnSpPr>
          <p:nvPr/>
        </p:nvCxnSpPr>
        <p:spPr>
          <a:xfrm>
            <a:off x="3397848" y="4797169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554651" y="5063813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46</a:t>
            </a:r>
            <a:endParaRPr lang="en-US" sz="1600" dirty="0"/>
          </a:p>
        </p:txBody>
      </p:sp>
      <p:sp>
        <p:nvSpPr>
          <p:cNvPr id="22" name="Oval 21"/>
          <p:cNvSpPr/>
          <p:nvPr/>
        </p:nvSpPr>
        <p:spPr>
          <a:xfrm>
            <a:off x="4485372" y="3165108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r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3" name="Straight Connector 22"/>
          <p:cNvCxnSpPr>
            <a:stCxn id="8" idx="2"/>
            <a:endCxn id="22" idx="7"/>
          </p:cNvCxnSpPr>
          <p:nvPr/>
        </p:nvCxnSpPr>
        <p:spPr>
          <a:xfrm flipH="1">
            <a:off x="4971125" y="3071685"/>
            <a:ext cx="601774" cy="17676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010688" y="3254775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/>
              <a:t>6</a:t>
            </a:r>
            <a:endParaRPr lang="en-US" sz="1600" dirty="0"/>
          </a:p>
        </p:txBody>
      </p:sp>
      <p:sp>
        <p:nvSpPr>
          <p:cNvPr id="25" name="Oval 24"/>
          <p:cNvSpPr/>
          <p:nvPr/>
        </p:nvSpPr>
        <p:spPr>
          <a:xfrm>
            <a:off x="4485453" y="4158053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r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6" name="Straight Connector 25"/>
          <p:cNvCxnSpPr>
            <a:endCxn id="25" idx="0"/>
          </p:cNvCxnSpPr>
          <p:nvPr/>
        </p:nvCxnSpPr>
        <p:spPr>
          <a:xfrm>
            <a:off x="4770001" y="3722132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4485372" y="5150998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o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8" name="Straight Connector 27"/>
          <p:cNvCxnSpPr>
            <a:endCxn id="27" idx="0"/>
          </p:cNvCxnSpPr>
          <p:nvPr/>
        </p:nvCxnSpPr>
        <p:spPr>
          <a:xfrm>
            <a:off x="4769920" y="4715077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4485372" y="6143943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0" name="Straight Connector 29"/>
          <p:cNvCxnSpPr>
            <a:endCxn id="29" idx="0"/>
          </p:cNvCxnSpPr>
          <p:nvPr/>
        </p:nvCxnSpPr>
        <p:spPr>
          <a:xfrm>
            <a:off x="4769920" y="5708022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953782" y="6071404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68</a:t>
            </a:r>
            <a:endParaRPr lang="en-US" sz="1600" dirty="0"/>
          </a:p>
        </p:txBody>
      </p:sp>
      <p:sp>
        <p:nvSpPr>
          <p:cNvPr id="32" name="Oval 31"/>
          <p:cNvSpPr/>
          <p:nvPr/>
        </p:nvSpPr>
        <p:spPr>
          <a:xfrm>
            <a:off x="6623531" y="2085207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o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3" name="Straight Connector 32"/>
          <p:cNvCxnSpPr>
            <a:stCxn id="32" idx="1"/>
            <a:endCxn id="6" idx="6"/>
          </p:cNvCxnSpPr>
          <p:nvPr/>
        </p:nvCxnSpPr>
        <p:spPr>
          <a:xfrm flipH="1" flipV="1">
            <a:off x="6141994" y="2066669"/>
            <a:ext cx="564879" cy="1018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6630577" y="3096399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w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5" name="Straight Connector 34"/>
          <p:cNvCxnSpPr>
            <a:endCxn id="34" idx="0"/>
          </p:cNvCxnSpPr>
          <p:nvPr/>
        </p:nvCxnSpPr>
        <p:spPr>
          <a:xfrm>
            <a:off x="6915125" y="2660478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257577" y="206062"/>
            <a:ext cx="7664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/>
              <a:t>p</a:t>
            </a:r>
            <a:r>
              <a:rPr lang="hu-HU" b="1" u="sng" dirty="0" smtClean="0"/>
              <a:t>ut</a:t>
            </a:r>
            <a:r>
              <a:rPr lang="hu-HU" dirty="0" smtClean="0"/>
              <a:t>: with this operation we would like to insert a new element to the</a:t>
            </a:r>
          </a:p>
          <a:p>
            <a:r>
              <a:rPr lang="hu-HU" dirty="0"/>
              <a:t>	</a:t>
            </a:r>
            <a:r>
              <a:rPr lang="hu-HU" dirty="0" smtClean="0"/>
              <a:t>ternary search tree with a given key</a:t>
            </a:r>
            <a:endParaRPr lang="hu-HU" dirty="0"/>
          </a:p>
        </p:txBody>
      </p:sp>
      <p:sp>
        <p:nvSpPr>
          <p:cNvPr id="37" name="TextBox 36"/>
          <p:cNvSpPr txBox="1"/>
          <p:nvPr/>
        </p:nvSpPr>
        <p:spPr>
          <a:xfrm>
            <a:off x="257577" y="1167453"/>
            <a:ext cx="18998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p</a:t>
            </a:r>
            <a:r>
              <a:rPr lang="hu-HU" dirty="0" smtClean="0"/>
              <a:t>ut(„cow”,112)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7193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5572899" y="777105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572899" y="1782121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/>
          <p:cNvCxnSpPr>
            <a:stCxn id="5" idx="4"/>
            <a:endCxn id="6" idx="0"/>
          </p:cNvCxnSpPr>
          <p:nvPr/>
        </p:nvCxnSpPr>
        <p:spPr>
          <a:xfrm>
            <a:off x="5857447" y="1346200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5572899" y="2787137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9" name="Straight Connector 8"/>
          <p:cNvCxnSpPr>
            <a:endCxn id="8" idx="0"/>
          </p:cNvCxnSpPr>
          <p:nvPr/>
        </p:nvCxnSpPr>
        <p:spPr>
          <a:xfrm>
            <a:off x="5857447" y="2351216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054436" y="2617860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23</a:t>
            </a:r>
            <a:endParaRPr lang="en-US" sz="1600" dirty="0"/>
          </a:p>
        </p:txBody>
      </p:sp>
      <p:sp>
        <p:nvSpPr>
          <p:cNvPr id="11" name="Oval 10"/>
          <p:cNvSpPr/>
          <p:nvPr/>
        </p:nvSpPr>
        <p:spPr>
          <a:xfrm>
            <a:off x="3113300" y="1213026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2" name="Straight Connector 11"/>
          <p:cNvCxnSpPr>
            <a:stCxn id="5" idx="2"/>
            <a:endCxn id="11" idx="7"/>
          </p:cNvCxnSpPr>
          <p:nvPr/>
        </p:nvCxnSpPr>
        <p:spPr>
          <a:xfrm flipH="1">
            <a:off x="3599053" y="1061653"/>
            <a:ext cx="1973846" cy="23471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12"/>
          <p:cNvSpPr/>
          <p:nvPr/>
        </p:nvSpPr>
        <p:spPr>
          <a:xfrm>
            <a:off x="3113300" y="2218042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p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4" name="Straight Connector 13"/>
          <p:cNvCxnSpPr>
            <a:endCxn id="13" idx="0"/>
          </p:cNvCxnSpPr>
          <p:nvPr/>
        </p:nvCxnSpPr>
        <p:spPr>
          <a:xfrm>
            <a:off x="3397848" y="1782121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3113300" y="3223058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p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6" name="Straight Connector 15"/>
          <p:cNvCxnSpPr>
            <a:endCxn id="15" idx="0"/>
          </p:cNvCxnSpPr>
          <p:nvPr/>
        </p:nvCxnSpPr>
        <p:spPr>
          <a:xfrm>
            <a:off x="3397848" y="2787137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3113300" y="4228074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l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8" name="Straight Connector 17"/>
          <p:cNvCxnSpPr>
            <a:endCxn id="17" idx="0"/>
          </p:cNvCxnSpPr>
          <p:nvPr/>
        </p:nvCxnSpPr>
        <p:spPr>
          <a:xfrm>
            <a:off x="3397848" y="3792153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3113300" y="5233090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0" name="Straight Connector 19"/>
          <p:cNvCxnSpPr>
            <a:endCxn id="19" idx="0"/>
          </p:cNvCxnSpPr>
          <p:nvPr/>
        </p:nvCxnSpPr>
        <p:spPr>
          <a:xfrm>
            <a:off x="3397848" y="4797169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3554651" y="5063813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46</a:t>
            </a:r>
            <a:endParaRPr lang="en-US" sz="1600" dirty="0"/>
          </a:p>
        </p:txBody>
      </p:sp>
      <p:sp>
        <p:nvSpPr>
          <p:cNvPr id="22" name="Oval 21"/>
          <p:cNvSpPr/>
          <p:nvPr/>
        </p:nvSpPr>
        <p:spPr>
          <a:xfrm>
            <a:off x="4485372" y="3165108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r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3" name="Straight Connector 22"/>
          <p:cNvCxnSpPr>
            <a:stCxn id="8" idx="2"/>
            <a:endCxn id="22" idx="7"/>
          </p:cNvCxnSpPr>
          <p:nvPr/>
        </p:nvCxnSpPr>
        <p:spPr>
          <a:xfrm flipH="1">
            <a:off x="4971125" y="3071685"/>
            <a:ext cx="601774" cy="17676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5010688" y="3254775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/>
              <a:t>6</a:t>
            </a:r>
            <a:endParaRPr lang="en-US" sz="1600" dirty="0"/>
          </a:p>
        </p:txBody>
      </p:sp>
      <p:sp>
        <p:nvSpPr>
          <p:cNvPr id="25" name="Oval 24"/>
          <p:cNvSpPr/>
          <p:nvPr/>
        </p:nvSpPr>
        <p:spPr>
          <a:xfrm>
            <a:off x="4485453" y="4158053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r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6" name="Straight Connector 25"/>
          <p:cNvCxnSpPr>
            <a:endCxn id="25" idx="0"/>
          </p:cNvCxnSpPr>
          <p:nvPr/>
        </p:nvCxnSpPr>
        <p:spPr>
          <a:xfrm>
            <a:off x="4770001" y="3722132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4485372" y="5150998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o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8" name="Straight Connector 27"/>
          <p:cNvCxnSpPr>
            <a:endCxn id="27" idx="0"/>
          </p:cNvCxnSpPr>
          <p:nvPr/>
        </p:nvCxnSpPr>
        <p:spPr>
          <a:xfrm>
            <a:off x="4769920" y="4715077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/>
          <p:nvPr/>
        </p:nvSpPr>
        <p:spPr>
          <a:xfrm>
            <a:off x="4485372" y="6143943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0" name="Straight Connector 29"/>
          <p:cNvCxnSpPr>
            <a:endCxn id="29" idx="0"/>
          </p:cNvCxnSpPr>
          <p:nvPr/>
        </p:nvCxnSpPr>
        <p:spPr>
          <a:xfrm>
            <a:off x="4769920" y="5708022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4953782" y="6071404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68</a:t>
            </a:r>
            <a:endParaRPr lang="en-US" sz="1600" dirty="0"/>
          </a:p>
        </p:txBody>
      </p:sp>
      <p:sp>
        <p:nvSpPr>
          <p:cNvPr id="32" name="Oval 31"/>
          <p:cNvSpPr/>
          <p:nvPr/>
        </p:nvSpPr>
        <p:spPr>
          <a:xfrm>
            <a:off x="6623531" y="2085207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o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3" name="Straight Connector 32"/>
          <p:cNvCxnSpPr>
            <a:stCxn id="32" idx="1"/>
            <a:endCxn id="6" idx="6"/>
          </p:cNvCxnSpPr>
          <p:nvPr/>
        </p:nvCxnSpPr>
        <p:spPr>
          <a:xfrm flipH="1" flipV="1">
            <a:off x="6141994" y="2066669"/>
            <a:ext cx="564879" cy="1018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/>
          <p:nvPr/>
        </p:nvSpPr>
        <p:spPr>
          <a:xfrm>
            <a:off x="6630577" y="3096399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w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5" name="Straight Connector 34"/>
          <p:cNvCxnSpPr>
            <a:endCxn id="34" idx="0"/>
          </p:cNvCxnSpPr>
          <p:nvPr/>
        </p:nvCxnSpPr>
        <p:spPr>
          <a:xfrm>
            <a:off x="6915125" y="2660478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157377" y="2962761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112</a:t>
            </a:r>
            <a:endParaRPr lang="en-US" sz="1600" dirty="0"/>
          </a:p>
        </p:txBody>
      </p:sp>
      <p:sp>
        <p:nvSpPr>
          <p:cNvPr id="37" name="TextBox 36"/>
          <p:cNvSpPr txBox="1"/>
          <p:nvPr/>
        </p:nvSpPr>
        <p:spPr>
          <a:xfrm>
            <a:off x="257577" y="206062"/>
            <a:ext cx="76642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/>
              <a:t>p</a:t>
            </a:r>
            <a:r>
              <a:rPr lang="hu-HU" b="1" u="sng" dirty="0" smtClean="0"/>
              <a:t>ut</a:t>
            </a:r>
            <a:r>
              <a:rPr lang="hu-HU" dirty="0" smtClean="0"/>
              <a:t>: with this operation we would like to insert a new element to the</a:t>
            </a:r>
          </a:p>
          <a:p>
            <a:r>
              <a:rPr lang="hu-HU" dirty="0"/>
              <a:t>	</a:t>
            </a:r>
            <a:r>
              <a:rPr lang="hu-HU" dirty="0" smtClean="0"/>
              <a:t>ternary search tree with a given key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2704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7577" y="206062"/>
            <a:ext cx="91630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get</a:t>
            </a:r>
            <a:r>
              <a:rPr lang="hu-HU" dirty="0" smtClean="0"/>
              <a:t>: with this operation we would like to get an item from the ternary search tree</a:t>
            </a:r>
          </a:p>
          <a:p>
            <a:r>
              <a:rPr lang="hu-HU" dirty="0"/>
              <a:t>	</a:t>
            </a:r>
            <a:r>
              <a:rPr lang="hu-HU" dirty="0" smtClean="0"/>
              <a:t>with a given key</a:t>
            </a:r>
            <a:endParaRPr lang="hu-HU" dirty="0"/>
          </a:p>
        </p:txBody>
      </p:sp>
      <p:sp>
        <p:nvSpPr>
          <p:cNvPr id="6" name="TextBox 5"/>
          <p:cNvSpPr txBox="1"/>
          <p:nvPr/>
        </p:nvSpPr>
        <p:spPr>
          <a:xfrm>
            <a:off x="1506828" y="1609859"/>
            <a:ext cx="962154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IMPORTANT:</a:t>
            </a:r>
          </a:p>
          <a:p>
            <a:endParaRPr lang="hu-HU" dirty="0"/>
          </a:p>
          <a:p>
            <a:r>
              <a:rPr lang="hu-HU" dirty="0" smtClean="0"/>
              <a:t>	- hashmap: we generate an index from the key with the hashfunction.</a:t>
            </a:r>
          </a:p>
          <a:p>
            <a:r>
              <a:rPr lang="hu-HU" dirty="0"/>
              <a:t>	</a:t>
            </a:r>
            <a:r>
              <a:rPr lang="hu-HU" dirty="0" smtClean="0"/>
              <a:t>	We use every single character of the key</a:t>
            </a:r>
          </a:p>
          <a:p>
            <a:endParaRPr lang="hu-HU" dirty="0"/>
          </a:p>
          <a:p>
            <a:r>
              <a:rPr lang="hu-HU" dirty="0" smtClean="0"/>
              <a:t>	- TST: we may come to the conclusion that there is no value with a given key</a:t>
            </a:r>
          </a:p>
          <a:p>
            <a:r>
              <a:rPr lang="hu-HU" dirty="0"/>
              <a:t>	</a:t>
            </a:r>
            <a:r>
              <a:rPr lang="hu-HU" dirty="0" smtClean="0"/>
              <a:t>	   without considering every character</a:t>
            </a:r>
          </a:p>
          <a:p>
            <a:r>
              <a:rPr lang="hu-HU" dirty="0"/>
              <a:t>	</a:t>
            </a:r>
            <a:r>
              <a:rPr lang="hu-HU" dirty="0" smtClean="0"/>
              <a:t>		For example: we may return after the second character</a:t>
            </a:r>
          </a:p>
          <a:p>
            <a:endParaRPr lang="hu-HU" dirty="0"/>
          </a:p>
          <a:p>
            <a:r>
              <a:rPr lang="hu-HU" dirty="0" smtClean="0"/>
              <a:t>	</a:t>
            </a:r>
            <a:r>
              <a:rPr lang="hu-HU" b="1" u="sng" dirty="0" smtClean="0"/>
              <a:t>CONCLUSION</a:t>
            </a:r>
            <a:r>
              <a:rPr lang="hu-HU" dirty="0" smtClean="0"/>
              <a:t>: for mismatch</a:t>
            </a:r>
            <a:r>
              <a:rPr lang="hu-HU" dirty="0">
                <a:sym typeface="Wingdings" panose="05000000000000000000" pitchFamily="2" charset="2"/>
              </a:rPr>
              <a:t> </a:t>
            </a:r>
            <a:r>
              <a:rPr lang="hu-HU" dirty="0" smtClean="0">
                <a:sym typeface="Wingdings" panose="05000000000000000000" pitchFamily="2" charset="2"/>
              </a:rPr>
              <a:t>   TST is faster !!!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6590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572899" y="777105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572899" y="1782121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>
            <a:stCxn id="4" idx="4"/>
            <a:endCxn id="5" idx="0"/>
          </p:cNvCxnSpPr>
          <p:nvPr/>
        </p:nvCxnSpPr>
        <p:spPr>
          <a:xfrm>
            <a:off x="5857447" y="1346200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5572899" y="2787137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>
            <a:endCxn id="7" idx="0"/>
          </p:cNvCxnSpPr>
          <p:nvPr/>
        </p:nvCxnSpPr>
        <p:spPr>
          <a:xfrm>
            <a:off x="5857447" y="2351216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54436" y="2617860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23</a:t>
            </a:r>
            <a:endParaRPr lang="en-US" sz="1600" dirty="0"/>
          </a:p>
        </p:txBody>
      </p:sp>
      <p:sp>
        <p:nvSpPr>
          <p:cNvPr id="10" name="Oval 9"/>
          <p:cNvSpPr/>
          <p:nvPr/>
        </p:nvSpPr>
        <p:spPr>
          <a:xfrm>
            <a:off x="3113300" y="1213026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>
            <a:stCxn id="4" idx="2"/>
            <a:endCxn id="10" idx="7"/>
          </p:cNvCxnSpPr>
          <p:nvPr/>
        </p:nvCxnSpPr>
        <p:spPr>
          <a:xfrm flipH="1">
            <a:off x="3599053" y="1061653"/>
            <a:ext cx="1973846" cy="23471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3113300" y="2218042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p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12"/>
          <p:cNvCxnSpPr>
            <a:endCxn id="12" idx="0"/>
          </p:cNvCxnSpPr>
          <p:nvPr/>
        </p:nvCxnSpPr>
        <p:spPr>
          <a:xfrm>
            <a:off x="3397848" y="1782121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113300" y="3223058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p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5" name="Straight Connector 14"/>
          <p:cNvCxnSpPr>
            <a:endCxn id="14" idx="0"/>
          </p:cNvCxnSpPr>
          <p:nvPr/>
        </p:nvCxnSpPr>
        <p:spPr>
          <a:xfrm>
            <a:off x="3397848" y="2787137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3113300" y="4228074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l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7" name="Straight Connector 16"/>
          <p:cNvCxnSpPr>
            <a:endCxn id="16" idx="0"/>
          </p:cNvCxnSpPr>
          <p:nvPr/>
        </p:nvCxnSpPr>
        <p:spPr>
          <a:xfrm>
            <a:off x="3397848" y="3792153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3113300" y="5233090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9" name="Straight Connector 18"/>
          <p:cNvCxnSpPr>
            <a:endCxn id="18" idx="0"/>
          </p:cNvCxnSpPr>
          <p:nvPr/>
        </p:nvCxnSpPr>
        <p:spPr>
          <a:xfrm>
            <a:off x="3397848" y="4797169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554651" y="5063813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46</a:t>
            </a:r>
            <a:endParaRPr lang="en-US" sz="1600" dirty="0"/>
          </a:p>
        </p:txBody>
      </p:sp>
      <p:sp>
        <p:nvSpPr>
          <p:cNvPr id="21" name="Oval 20"/>
          <p:cNvSpPr/>
          <p:nvPr/>
        </p:nvSpPr>
        <p:spPr>
          <a:xfrm>
            <a:off x="4485372" y="3165108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r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2" name="Straight Connector 21"/>
          <p:cNvCxnSpPr>
            <a:stCxn id="7" idx="2"/>
            <a:endCxn id="21" idx="7"/>
          </p:cNvCxnSpPr>
          <p:nvPr/>
        </p:nvCxnSpPr>
        <p:spPr>
          <a:xfrm flipH="1">
            <a:off x="4971125" y="3071685"/>
            <a:ext cx="601774" cy="17676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010688" y="3254775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/>
              <a:t>6</a:t>
            </a:r>
            <a:endParaRPr lang="en-US" sz="1600" dirty="0"/>
          </a:p>
        </p:txBody>
      </p:sp>
      <p:sp>
        <p:nvSpPr>
          <p:cNvPr id="24" name="Oval 23"/>
          <p:cNvSpPr/>
          <p:nvPr/>
        </p:nvSpPr>
        <p:spPr>
          <a:xfrm>
            <a:off x="4485453" y="4158053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r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5" name="Straight Connector 24"/>
          <p:cNvCxnSpPr>
            <a:endCxn id="24" idx="0"/>
          </p:cNvCxnSpPr>
          <p:nvPr/>
        </p:nvCxnSpPr>
        <p:spPr>
          <a:xfrm>
            <a:off x="4770001" y="3722132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4485372" y="5150998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o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7" name="Straight Connector 26"/>
          <p:cNvCxnSpPr>
            <a:endCxn id="26" idx="0"/>
          </p:cNvCxnSpPr>
          <p:nvPr/>
        </p:nvCxnSpPr>
        <p:spPr>
          <a:xfrm>
            <a:off x="4769920" y="4715077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4485372" y="6143943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9" name="Straight Connector 28"/>
          <p:cNvCxnSpPr>
            <a:endCxn id="28" idx="0"/>
          </p:cNvCxnSpPr>
          <p:nvPr/>
        </p:nvCxnSpPr>
        <p:spPr>
          <a:xfrm>
            <a:off x="4769920" y="5708022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953782" y="6071404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68</a:t>
            </a:r>
            <a:endParaRPr lang="en-US" sz="1600" dirty="0"/>
          </a:p>
        </p:txBody>
      </p:sp>
      <p:sp>
        <p:nvSpPr>
          <p:cNvPr id="31" name="Oval 30"/>
          <p:cNvSpPr/>
          <p:nvPr/>
        </p:nvSpPr>
        <p:spPr>
          <a:xfrm>
            <a:off x="6623531" y="2085207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o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2" name="Straight Connector 31"/>
          <p:cNvCxnSpPr>
            <a:stCxn id="31" idx="1"/>
            <a:endCxn id="5" idx="6"/>
          </p:cNvCxnSpPr>
          <p:nvPr/>
        </p:nvCxnSpPr>
        <p:spPr>
          <a:xfrm flipH="1" flipV="1">
            <a:off x="6141994" y="2066669"/>
            <a:ext cx="564879" cy="1018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6630577" y="3096399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w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4" name="Straight Connector 33"/>
          <p:cNvCxnSpPr>
            <a:endCxn id="33" idx="0"/>
          </p:cNvCxnSpPr>
          <p:nvPr/>
        </p:nvCxnSpPr>
        <p:spPr>
          <a:xfrm>
            <a:off x="6915125" y="2660478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157377" y="2962761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112</a:t>
            </a:r>
            <a:endParaRPr lang="en-US" sz="1600" dirty="0"/>
          </a:p>
        </p:txBody>
      </p:sp>
      <p:sp>
        <p:nvSpPr>
          <p:cNvPr id="36" name="TextBox 35"/>
          <p:cNvSpPr txBox="1"/>
          <p:nvPr/>
        </p:nvSpPr>
        <p:spPr>
          <a:xfrm>
            <a:off x="976184" y="716692"/>
            <a:ext cx="134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get(„car”)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7683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729" y="321971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err="1" smtClean="0"/>
              <a:t>Insertion</a:t>
            </a:r>
            <a:endParaRPr lang="hu-HU" b="1" u="sng" dirty="0"/>
          </a:p>
        </p:txBody>
      </p:sp>
      <p:sp>
        <p:nvSpPr>
          <p:cNvPr id="4" name="Szövegdoboz 3"/>
          <p:cNvSpPr txBox="1"/>
          <p:nvPr/>
        </p:nvSpPr>
        <p:spPr>
          <a:xfrm>
            <a:off x="1900052" y="321971"/>
            <a:ext cx="1811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i</a:t>
            </a:r>
            <a:r>
              <a:rPr lang="hu-HU" dirty="0" err="1" smtClean="0"/>
              <a:t>nsert</a:t>
            </a:r>
            <a:r>
              <a:rPr lang="hu-HU" dirty="0" smtClean="0"/>
              <a:t>(„</a:t>
            </a:r>
            <a:r>
              <a:rPr lang="hu-HU" b="1" dirty="0" err="1" smtClean="0">
                <a:solidFill>
                  <a:srgbClr val="FF0000"/>
                </a:solidFill>
              </a:rPr>
              <a:t>app</a:t>
            </a:r>
            <a:r>
              <a:rPr lang="hu-HU" dirty="0" err="1" smtClean="0"/>
              <a:t>le</a:t>
            </a:r>
            <a:r>
              <a:rPr lang="hu-HU" dirty="0" smtClean="0"/>
              <a:t>”)</a:t>
            </a:r>
            <a:endParaRPr lang="hu-HU" dirty="0"/>
          </a:p>
        </p:txBody>
      </p:sp>
      <p:sp>
        <p:nvSpPr>
          <p:cNvPr id="5" name="Oval 3"/>
          <p:cNvSpPr/>
          <p:nvPr/>
        </p:nvSpPr>
        <p:spPr>
          <a:xfrm>
            <a:off x="5469536" y="69130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51100" y="1254432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69535" y="163970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51100" y="2202833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69535" y="2588105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51100" y="3151234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69535" y="3536506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44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572899" y="777105"/>
            <a:ext cx="569095" cy="56909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572899" y="1782121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>
            <a:stCxn id="4" idx="4"/>
            <a:endCxn id="5" idx="0"/>
          </p:cNvCxnSpPr>
          <p:nvPr/>
        </p:nvCxnSpPr>
        <p:spPr>
          <a:xfrm>
            <a:off x="5857447" y="1346200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5572899" y="2787137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>
            <a:endCxn id="7" idx="0"/>
          </p:cNvCxnSpPr>
          <p:nvPr/>
        </p:nvCxnSpPr>
        <p:spPr>
          <a:xfrm>
            <a:off x="5857447" y="2351216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54436" y="2617860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23</a:t>
            </a:r>
            <a:endParaRPr lang="en-US" sz="1600" dirty="0"/>
          </a:p>
        </p:txBody>
      </p:sp>
      <p:sp>
        <p:nvSpPr>
          <p:cNvPr id="10" name="Oval 9"/>
          <p:cNvSpPr/>
          <p:nvPr/>
        </p:nvSpPr>
        <p:spPr>
          <a:xfrm>
            <a:off x="3113300" y="1213026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>
            <a:stCxn id="4" idx="2"/>
            <a:endCxn id="10" idx="7"/>
          </p:cNvCxnSpPr>
          <p:nvPr/>
        </p:nvCxnSpPr>
        <p:spPr>
          <a:xfrm flipH="1">
            <a:off x="3599053" y="1061653"/>
            <a:ext cx="1973846" cy="23471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3113300" y="2218042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p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12"/>
          <p:cNvCxnSpPr>
            <a:endCxn id="12" idx="0"/>
          </p:cNvCxnSpPr>
          <p:nvPr/>
        </p:nvCxnSpPr>
        <p:spPr>
          <a:xfrm>
            <a:off x="3397848" y="1782121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113300" y="3223058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p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5" name="Straight Connector 14"/>
          <p:cNvCxnSpPr>
            <a:endCxn id="14" idx="0"/>
          </p:cNvCxnSpPr>
          <p:nvPr/>
        </p:nvCxnSpPr>
        <p:spPr>
          <a:xfrm>
            <a:off x="3397848" y="2787137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3113300" y="4228074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l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7" name="Straight Connector 16"/>
          <p:cNvCxnSpPr>
            <a:endCxn id="16" idx="0"/>
          </p:cNvCxnSpPr>
          <p:nvPr/>
        </p:nvCxnSpPr>
        <p:spPr>
          <a:xfrm>
            <a:off x="3397848" y="3792153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3113300" y="5233090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9" name="Straight Connector 18"/>
          <p:cNvCxnSpPr>
            <a:endCxn id="18" idx="0"/>
          </p:cNvCxnSpPr>
          <p:nvPr/>
        </p:nvCxnSpPr>
        <p:spPr>
          <a:xfrm>
            <a:off x="3397848" y="4797169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554651" y="5063813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46</a:t>
            </a:r>
            <a:endParaRPr lang="en-US" sz="1600" dirty="0"/>
          </a:p>
        </p:txBody>
      </p:sp>
      <p:sp>
        <p:nvSpPr>
          <p:cNvPr id="21" name="Oval 20"/>
          <p:cNvSpPr/>
          <p:nvPr/>
        </p:nvSpPr>
        <p:spPr>
          <a:xfrm>
            <a:off x="4485372" y="3165108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r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2" name="Straight Connector 21"/>
          <p:cNvCxnSpPr>
            <a:stCxn id="7" idx="2"/>
            <a:endCxn id="21" idx="7"/>
          </p:cNvCxnSpPr>
          <p:nvPr/>
        </p:nvCxnSpPr>
        <p:spPr>
          <a:xfrm flipH="1">
            <a:off x="4971125" y="3071685"/>
            <a:ext cx="601774" cy="17676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010688" y="3254775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/>
              <a:t>6</a:t>
            </a:r>
            <a:endParaRPr lang="en-US" sz="1600" dirty="0"/>
          </a:p>
        </p:txBody>
      </p:sp>
      <p:sp>
        <p:nvSpPr>
          <p:cNvPr id="24" name="Oval 23"/>
          <p:cNvSpPr/>
          <p:nvPr/>
        </p:nvSpPr>
        <p:spPr>
          <a:xfrm>
            <a:off x="4485453" y="4158053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r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5" name="Straight Connector 24"/>
          <p:cNvCxnSpPr>
            <a:endCxn id="24" idx="0"/>
          </p:cNvCxnSpPr>
          <p:nvPr/>
        </p:nvCxnSpPr>
        <p:spPr>
          <a:xfrm>
            <a:off x="4770001" y="3722132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4485372" y="5150998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o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7" name="Straight Connector 26"/>
          <p:cNvCxnSpPr>
            <a:endCxn id="26" idx="0"/>
          </p:cNvCxnSpPr>
          <p:nvPr/>
        </p:nvCxnSpPr>
        <p:spPr>
          <a:xfrm>
            <a:off x="4769920" y="4715077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4485372" y="6143943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9" name="Straight Connector 28"/>
          <p:cNvCxnSpPr>
            <a:endCxn id="28" idx="0"/>
          </p:cNvCxnSpPr>
          <p:nvPr/>
        </p:nvCxnSpPr>
        <p:spPr>
          <a:xfrm>
            <a:off x="4769920" y="5708022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953782" y="6071404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68</a:t>
            </a:r>
            <a:endParaRPr lang="en-US" sz="1600" dirty="0"/>
          </a:p>
        </p:txBody>
      </p:sp>
      <p:sp>
        <p:nvSpPr>
          <p:cNvPr id="31" name="Oval 30"/>
          <p:cNvSpPr/>
          <p:nvPr/>
        </p:nvSpPr>
        <p:spPr>
          <a:xfrm>
            <a:off x="6623531" y="2085207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o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2" name="Straight Connector 31"/>
          <p:cNvCxnSpPr>
            <a:stCxn id="31" idx="1"/>
            <a:endCxn id="5" idx="6"/>
          </p:cNvCxnSpPr>
          <p:nvPr/>
        </p:nvCxnSpPr>
        <p:spPr>
          <a:xfrm flipH="1" flipV="1">
            <a:off x="6141994" y="2066669"/>
            <a:ext cx="564879" cy="1018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6630577" y="3096399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w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4" name="Straight Connector 33"/>
          <p:cNvCxnSpPr>
            <a:endCxn id="33" idx="0"/>
          </p:cNvCxnSpPr>
          <p:nvPr/>
        </p:nvCxnSpPr>
        <p:spPr>
          <a:xfrm>
            <a:off x="6915125" y="2660478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157377" y="2962761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112</a:t>
            </a:r>
            <a:endParaRPr lang="en-US" sz="1600" dirty="0"/>
          </a:p>
        </p:txBody>
      </p:sp>
      <p:sp>
        <p:nvSpPr>
          <p:cNvPr id="36" name="TextBox 35"/>
          <p:cNvSpPr txBox="1"/>
          <p:nvPr/>
        </p:nvSpPr>
        <p:spPr>
          <a:xfrm>
            <a:off x="976184" y="716692"/>
            <a:ext cx="134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get(„</a:t>
            </a:r>
            <a:r>
              <a:rPr lang="hu-H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c</a:t>
            </a:r>
            <a:r>
              <a:rPr lang="hu-HU" dirty="0" smtClean="0"/>
              <a:t>ar”)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34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572899" y="777105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572899" y="1782121"/>
            <a:ext cx="569095" cy="56909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>
            <a:stCxn id="4" idx="4"/>
            <a:endCxn id="5" idx="0"/>
          </p:cNvCxnSpPr>
          <p:nvPr/>
        </p:nvCxnSpPr>
        <p:spPr>
          <a:xfrm>
            <a:off x="5857447" y="1346200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5572899" y="2787137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>
            <a:endCxn id="7" idx="0"/>
          </p:cNvCxnSpPr>
          <p:nvPr/>
        </p:nvCxnSpPr>
        <p:spPr>
          <a:xfrm>
            <a:off x="5857447" y="2351216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54436" y="2617860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23</a:t>
            </a:r>
            <a:endParaRPr lang="en-US" sz="1600" dirty="0"/>
          </a:p>
        </p:txBody>
      </p:sp>
      <p:sp>
        <p:nvSpPr>
          <p:cNvPr id="10" name="Oval 9"/>
          <p:cNvSpPr/>
          <p:nvPr/>
        </p:nvSpPr>
        <p:spPr>
          <a:xfrm>
            <a:off x="3113300" y="1213026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>
            <a:stCxn id="4" idx="2"/>
            <a:endCxn id="10" idx="7"/>
          </p:cNvCxnSpPr>
          <p:nvPr/>
        </p:nvCxnSpPr>
        <p:spPr>
          <a:xfrm flipH="1">
            <a:off x="3599053" y="1061653"/>
            <a:ext cx="1973846" cy="23471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3113300" y="2218042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p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12"/>
          <p:cNvCxnSpPr>
            <a:endCxn id="12" idx="0"/>
          </p:cNvCxnSpPr>
          <p:nvPr/>
        </p:nvCxnSpPr>
        <p:spPr>
          <a:xfrm>
            <a:off x="3397848" y="1782121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113300" y="3223058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p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5" name="Straight Connector 14"/>
          <p:cNvCxnSpPr>
            <a:endCxn id="14" idx="0"/>
          </p:cNvCxnSpPr>
          <p:nvPr/>
        </p:nvCxnSpPr>
        <p:spPr>
          <a:xfrm>
            <a:off x="3397848" y="2787137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3113300" y="4228074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l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7" name="Straight Connector 16"/>
          <p:cNvCxnSpPr>
            <a:endCxn id="16" idx="0"/>
          </p:cNvCxnSpPr>
          <p:nvPr/>
        </p:nvCxnSpPr>
        <p:spPr>
          <a:xfrm>
            <a:off x="3397848" y="3792153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3113300" y="5233090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9" name="Straight Connector 18"/>
          <p:cNvCxnSpPr>
            <a:endCxn id="18" idx="0"/>
          </p:cNvCxnSpPr>
          <p:nvPr/>
        </p:nvCxnSpPr>
        <p:spPr>
          <a:xfrm>
            <a:off x="3397848" y="4797169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554651" y="5063813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46</a:t>
            </a:r>
            <a:endParaRPr lang="en-US" sz="1600" dirty="0"/>
          </a:p>
        </p:txBody>
      </p:sp>
      <p:sp>
        <p:nvSpPr>
          <p:cNvPr id="21" name="Oval 20"/>
          <p:cNvSpPr/>
          <p:nvPr/>
        </p:nvSpPr>
        <p:spPr>
          <a:xfrm>
            <a:off x="4485372" y="3165108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r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2" name="Straight Connector 21"/>
          <p:cNvCxnSpPr>
            <a:stCxn id="7" idx="2"/>
            <a:endCxn id="21" idx="7"/>
          </p:cNvCxnSpPr>
          <p:nvPr/>
        </p:nvCxnSpPr>
        <p:spPr>
          <a:xfrm flipH="1">
            <a:off x="4971125" y="3071685"/>
            <a:ext cx="601774" cy="17676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010688" y="3254775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/>
              <a:t>6</a:t>
            </a:r>
            <a:endParaRPr lang="en-US" sz="1600" dirty="0"/>
          </a:p>
        </p:txBody>
      </p:sp>
      <p:sp>
        <p:nvSpPr>
          <p:cNvPr id="24" name="Oval 23"/>
          <p:cNvSpPr/>
          <p:nvPr/>
        </p:nvSpPr>
        <p:spPr>
          <a:xfrm>
            <a:off x="4485453" y="4158053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r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5" name="Straight Connector 24"/>
          <p:cNvCxnSpPr>
            <a:endCxn id="24" idx="0"/>
          </p:cNvCxnSpPr>
          <p:nvPr/>
        </p:nvCxnSpPr>
        <p:spPr>
          <a:xfrm>
            <a:off x="4770001" y="3722132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4485372" y="5150998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o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7" name="Straight Connector 26"/>
          <p:cNvCxnSpPr>
            <a:endCxn id="26" idx="0"/>
          </p:cNvCxnSpPr>
          <p:nvPr/>
        </p:nvCxnSpPr>
        <p:spPr>
          <a:xfrm>
            <a:off x="4769920" y="4715077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4485372" y="6143943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9" name="Straight Connector 28"/>
          <p:cNvCxnSpPr>
            <a:endCxn id="28" idx="0"/>
          </p:cNvCxnSpPr>
          <p:nvPr/>
        </p:nvCxnSpPr>
        <p:spPr>
          <a:xfrm>
            <a:off x="4769920" y="5708022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953782" y="6071404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68</a:t>
            </a:r>
            <a:endParaRPr lang="en-US" sz="1600" dirty="0"/>
          </a:p>
        </p:txBody>
      </p:sp>
      <p:sp>
        <p:nvSpPr>
          <p:cNvPr id="31" name="Oval 30"/>
          <p:cNvSpPr/>
          <p:nvPr/>
        </p:nvSpPr>
        <p:spPr>
          <a:xfrm>
            <a:off x="6623531" y="2085207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o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2" name="Straight Connector 31"/>
          <p:cNvCxnSpPr>
            <a:stCxn id="31" idx="1"/>
            <a:endCxn id="5" idx="6"/>
          </p:cNvCxnSpPr>
          <p:nvPr/>
        </p:nvCxnSpPr>
        <p:spPr>
          <a:xfrm flipH="1" flipV="1">
            <a:off x="6141994" y="2066669"/>
            <a:ext cx="564879" cy="1018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6630577" y="3096399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w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4" name="Straight Connector 33"/>
          <p:cNvCxnSpPr>
            <a:endCxn id="33" idx="0"/>
          </p:cNvCxnSpPr>
          <p:nvPr/>
        </p:nvCxnSpPr>
        <p:spPr>
          <a:xfrm>
            <a:off x="6915125" y="2660478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157377" y="2962761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112</a:t>
            </a:r>
            <a:endParaRPr lang="en-US" sz="1600" dirty="0"/>
          </a:p>
        </p:txBody>
      </p:sp>
      <p:sp>
        <p:nvSpPr>
          <p:cNvPr id="36" name="TextBox 35"/>
          <p:cNvSpPr txBox="1"/>
          <p:nvPr/>
        </p:nvSpPr>
        <p:spPr>
          <a:xfrm>
            <a:off x="976184" y="716692"/>
            <a:ext cx="134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get(„c</a:t>
            </a:r>
            <a:r>
              <a:rPr lang="hu-H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a</a:t>
            </a:r>
            <a:r>
              <a:rPr lang="hu-HU" dirty="0" smtClean="0"/>
              <a:t>r”)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48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572899" y="777105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572899" y="1782121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>
            <a:stCxn id="4" idx="4"/>
            <a:endCxn id="5" idx="0"/>
          </p:cNvCxnSpPr>
          <p:nvPr/>
        </p:nvCxnSpPr>
        <p:spPr>
          <a:xfrm>
            <a:off x="5857447" y="1346200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5572899" y="2787137"/>
            <a:ext cx="569095" cy="569095"/>
          </a:xfrm>
          <a:prstGeom prst="ellipse">
            <a:avLst/>
          </a:prstGeom>
          <a:solidFill>
            <a:srgbClr val="00B0F0"/>
          </a:solidFill>
          <a:ln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>
            <a:endCxn id="7" idx="0"/>
          </p:cNvCxnSpPr>
          <p:nvPr/>
        </p:nvCxnSpPr>
        <p:spPr>
          <a:xfrm>
            <a:off x="5857447" y="2351216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54436" y="2617860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23</a:t>
            </a:r>
            <a:endParaRPr lang="en-US" sz="1600" dirty="0"/>
          </a:p>
        </p:txBody>
      </p:sp>
      <p:sp>
        <p:nvSpPr>
          <p:cNvPr id="10" name="Oval 9"/>
          <p:cNvSpPr/>
          <p:nvPr/>
        </p:nvSpPr>
        <p:spPr>
          <a:xfrm>
            <a:off x="3113300" y="1213026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>
            <a:stCxn id="4" idx="2"/>
            <a:endCxn id="10" idx="7"/>
          </p:cNvCxnSpPr>
          <p:nvPr/>
        </p:nvCxnSpPr>
        <p:spPr>
          <a:xfrm flipH="1">
            <a:off x="3599053" y="1061653"/>
            <a:ext cx="1973846" cy="23471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3113300" y="2218042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p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12"/>
          <p:cNvCxnSpPr>
            <a:endCxn id="12" idx="0"/>
          </p:cNvCxnSpPr>
          <p:nvPr/>
        </p:nvCxnSpPr>
        <p:spPr>
          <a:xfrm>
            <a:off x="3397848" y="1782121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113300" y="3223058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p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5" name="Straight Connector 14"/>
          <p:cNvCxnSpPr>
            <a:endCxn id="14" idx="0"/>
          </p:cNvCxnSpPr>
          <p:nvPr/>
        </p:nvCxnSpPr>
        <p:spPr>
          <a:xfrm>
            <a:off x="3397848" y="2787137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3113300" y="4228074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l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7" name="Straight Connector 16"/>
          <p:cNvCxnSpPr>
            <a:endCxn id="16" idx="0"/>
          </p:cNvCxnSpPr>
          <p:nvPr/>
        </p:nvCxnSpPr>
        <p:spPr>
          <a:xfrm>
            <a:off x="3397848" y="3792153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3113300" y="5233090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9" name="Straight Connector 18"/>
          <p:cNvCxnSpPr>
            <a:endCxn id="18" idx="0"/>
          </p:cNvCxnSpPr>
          <p:nvPr/>
        </p:nvCxnSpPr>
        <p:spPr>
          <a:xfrm>
            <a:off x="3397848" y="4797169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554651" y="5063813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46</a:t>
            </a:r>
            <a:endParaRPr lang="en-US" sz="1600" dirty="0"/>
          </a:p>
        </p:txBody>
      </p:sp>
      <p:sp>
        <p:nvSpPr>
          <p:cNvPr id="21" name="Oval 20"/>
          <p:cNvSpPr/>
          <p:nvPr/>
        </p:nvSpPr>
        <p:spPr>
          <a:xfrm>
            <a:off x="4485372" y="3165108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r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2" name="Straight Connector 21"/>
          <p:cNvCxnSpPr>
            <a:stCxn id="7" idx="2"/>
            <a:endCxn id="21" idx="7"/>
          </p:cNvCxnSpPr>
          <p:nvPr/>
        </p:nvCxnSpPr>
        <p:spPr>
          <a:xfrm flipH="1">
            <a:off x="4971125" y="3071685"/>
            <a:ext cx="601774" cy="17676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010688" y="3254775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/>
              <a:t>6</a:t>
            </a:r>
            <a:endParaRPr lang="en-US" sz="1600" dirty="0"/>
          </a:p>
        </p:txBody>
      </p:sp>
      <p:sp>
        <p:nvSpPr>
          <p:cNvPr id="24" name="Oval 23"/>
          <p:cNvSpPr/>
          <p:nvPr/>
        </p:nvSpPr>
        <p:spPr>
          <a:xfrm>
            <a:off x="4485453" y="4158053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r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5" name="Straight Connector 24"/>
          <p:cNvCxnSpPr>
            <a:endCxn id="24" idx="0"/>
          </p:cNvCxnSpPr>
          <p:nvPr/>
        </p:nvCxnSpPr>
        <p:spPr>
          <a:xfrm>
            <a:off x="4770001" y="3722132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4485372" y="5150998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o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7" name="Straight Connector 26"/>
          <p:cNvCxnSpPr>
            <a:endCxn id="26" idx="0"/>
          </p:cNvCxnSpPr>
          <p:nvPr/>
        </p:nvCxnSpPr>
        <p:spPr>
          <a:xfrm>
            <a:off x="4769920" y="4715077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4485372" y="6143943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9" name="Straight Connector 28"/>
          <p:cNvCxnSpPr>
            <a:endCxn id="28" idx="0"/>
          </p:cNvCxnSpPr>
          <p:nvPr/>
        </p:nvCxnSpPr>
        <p:spPr>
          <a:xfrm>
            <a:off x="4769920" y="5708022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953782" y="6071404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68</a:t>
            </a:r>
            <a:endParaRPr lang="en-US" sz="1600" dirty="0"/>
          </a:p>
        </p:txBody>
      </p:sp>
      <p:sp>
        <p:nvSpPr>
          <p:cNvPr id="31" name="Oval 30"/>
          <p:cNvSpPr/>
          <p:nvPr/>
        </p:nvSpPr>
        <p:spPr>
          <a:xfrm>
            <a:off x="6623531" y="2085207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o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2" name="Straight Connector 31"/>
          <p:cNvCxnSpPr>
            <a:stCxn id="31" idx="1"/>
            <a:endCxn id="5" idx="6"/>
          </p:cNvCxnSpPr>
          <p:nvPr/>
        </p:nvCxnSpPr>
        <p:spPr>
          <a:xfrm flipH="1" flipV="1">
            <a:off x="6141994" y="2066669"/>
            <a:ext cx="564879" cy="1018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6630577" y="3096399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w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4" name="Straight Connector 33"/>
          <p:cNvCxnSpPr>
            <a:endCxn id="33" idx="0"/>
          </p:cNvCxnSpPr>
          <p:nvPr/>
        </p:nvCxnSpPr>
        <p:spPr>
          <a:xfrm>
            <a:off x="6915125" y="2660478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157377" y="2962761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112</a:t>
            </a:r>
            <a:endParaRPr lang="en-US" sz="1600" dirty="0"/>
          </a:p>
        </p:txBody>
      </p:sp>
      <p:sp>
        <p:nvSpPr>
          <p:cNvPr id="36" name="TextBox 35"/>
          <p:cNvSpPr txBox="1"/>
          <p:nvPr/>
        </p:nvSpPr>
        <p:spPr>
          <a:xfrm>
            <a:off x="976184" y="716692"/>
            <a:ext cx="134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get(„ca</a:t>
            </a:r>
            <a:r>
              <a:rPr lang="hu-H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</a:t>
            </a:r>
            <a:r>
              <a:rPr lang="hu-HU" dirty="0" smtClean="0"/>
              <a:t>”)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864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572899" y="777105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572899" y="1782121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>
            <a:stCxn id="4" idx="4"/>
            <a:endCxn id="5" idx="0"/>
          </p:cNvCxnSpPr>
          <p:nvPr/>
        </p:nvCxnSpPr>
        <p:spPr>
          <a:xfrm>
            <a:off x="5857447" y="1346200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5572899" y="2787137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>
            <a:endCxn id="7" idx="0"/>
          </p:cNvCxnSpPr>
          <p:nvPr/>
        </p:nvCxnSpPr>
        <p:spPr>
          <a:xfrm>
            <a:off x="5857447" y="2351216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54436" y="2617860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23</a:t>
            </a:r>
            <a:endParaRPr lang="en-US" sz="1600" dirty="0"/>
          </a:p>
        </p:txBody>
      </p:sp>
      <p:sp>
        <p:nvSpPr>
          <p:cNvPr id="10" name="Oval 9"/>
          <p:cNvSpPr/>
          <p:nvPr/>
        </p:nvSpPr>
        <p:spPr>
          <a:xfrm>
            <a:off x="3113300" y="1213026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>
            <a:stCxn id="4" idx="2"/>
            <a:endCxn id="10" idx="7"/>
          </p:cNvCxnSpPr>
          <p:nvPr/>
        </p:nvCxnSpPr>
        <p:spPr>
          <a:xfrm flipH="1">
            <a:off x="3599053" y="1061653"/>
            <a:ext cx="1973846" cy="23471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3113300" y="2218042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p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12"/>
          <p:cNvCxnSpPr>
            <a:endCxn id="12" idx="0"/>
          </p:cNvCxnSpPr>
          <p:nvPr/>
        </p:nvCxnSpPr>
        <p:spPr>
          <a:xfrm>
            <a:off x="3397848" y="1782121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113300" y="3223058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p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5" name="Straight Connector 14"/>
          <p:cNvCxnSpPr>
            <a:endCxn id="14" idx="0"/>
          </p:cNvCxnSpPr>
          <p:nvPr/>
        </p:nvCxnSpPr>
        <p:spPr>
          <a:xfrm>
            <a:off x="3397848" y="2787137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3113300" y="4228074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l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7" name="Straight Connector 16"/>
          <p:cNvCxnSpPr>
            <a:endCxn id="16" idx="0"/>
          </p:cNvCxnSpPr>
          <p:nvPr/>
        </p:nvCxnSpPr>
        <p:spPr>
          <a:xfrm>
            <a:off x="3397848" y="3792153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3113300" y="5233090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9" name="Straight Connector 18"/>
          <p:cNvCxnSpPr>
            <a:endCxn id="18" idx="0"/>
          </p:cNvCxnSpPr>
          <p:nvPr/>
        </p:nvCxnSpPr>
        <p:spPr>
          <a:xfrm>
            <a:off x="3397848" y="4797169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554651" y="5063813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46</a:t>
            </a:r>
            <a:endParaRPr lang="en-US" sz="1600" dirty="0"/>
          </a:p>
        </p:txBody>
      </p:sp>
      <p:sp>
        <p:nvSpPr>
          <p:cNvPr id="21" name="Oval 20"/>
          <p:cNvSpPr/>
          <p:nvPr/>
        </p:nvSpPr>
        <p:spPr>
          <a:xfrm>
            <a:off x="4485372" y="3165108"/>
            <a:ext cx="569095" cy="56909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r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2" name="Straight Connector 21"/>
          <p:cNvCxnSpPr>
            <a:stCxn id="7" idx="2"/>
            <a:endCxn id="21" idx="7"/>
          </p:cNvCxnSpPr>
          <p:nvPr/>
        </p:nvCxnSpPr>
        <p:spPr>
          <a:xfrm flipH="1">
            <a:off x="4971125" y="3071685"/>
            <a:ext cx="601774" cy="17676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010688" y="3254775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/>
              <a:t>6</a:t>
            </a:r>
            <a:endParaRPr lang="en-US" sz="1600" dirty="0"/>
          </a:p>
        </p:txBody>
      </p:sp>
      <p:sp>
        <p:nvSpPr>
          <p:cNvPr id="24" name="Oval 23"/>
          <p:cNvSpPr/>
          <p:nvPr/>
        </p:nvSpPr>
        <p:spPr>
          <a:xfrm>
            <a:off x="4485453" y="4158053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r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5" name="Straight Connector 24"/>
          <p:cNvCxnSpPr>
            <a:endCxn id="24" idx="0"/>
          </p:cNvCxnSpPr>
          <p:nvPr/>
        </p:nvCxnSpPr>
        <p:spPr>
          <a:xfrm>
            <a:off x="4770001" y="3722132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4485372" y="5150998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o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7" name="Straight Connector 26"/>
          <p:cNvCxnSpPr>
            <a:endCxn id="26" idx="0"/>
          </p:cNvCxnSpPr>
          <p:nvPr/>
        </p:nvCxnSpPr>
        <p:spPr>
          <a:xfrm>
            <a:off x="4769920" y="4715077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4485372" y="6143943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9" name="Straight Connector 28"/>
          <p:cNvCxnSpPr>
            <a:endCxn id="28" idx="0"/>
          </p:cNvCxnSpPr>
          <p:nvPr/>
        </p:nvCxnSpPr>
        <p:spPr>
          <a:xfrm>
            <a:off x="4769920" y="5708022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953782" y="6071404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68</a:t>
            </a:r>
            <a:endParaRPr lang="en-US" sz="1600" dirty="0"/>
          </a:p>
        </p:txBody>
      </p:sp>
      <p:sp>
        <p:nvSpPr>
          <p:cNvPr id="31" name="Oval 30"/>
          <p:cNvSpPr/>
          <p:nvPr/>
        </p:nvSpPr>
        <p:spPr>
          <a:xfrm>
            <a:off x="6623531" y="2085207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o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2" name="Straight Connector 31"/>
          <p:cNvCxnSpPr>
            <a:stCxn id="31" idx="1"/>
            <a:endCxn id="5" idx="6"/>
          </p:cNvCxnSpPr>
          <p:nvPr/>
        </p:nvCxnSpPr>
        <p:spPr>
          <a:xfrm flipH="1" flipV="1">
            <a:off x="6141994" y="2066669"/>
            <a:ext cx="564879" cy="1018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6630577" y="3096399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w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4" name="Straight Connector 33"/>
          <p:cNvCxnSpPr>
            <a:endCxn id="33" idx="0"/>
          </p:cNvCxnSpPr>
          <p:nvPr/>
        </p:nvCxnSpPr>
        <p:spPr>
          <a:xfrm>
            <a:off x="6915125" y="2660478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157377" y="2962761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112</a:t>
            </a:r>
            <a:endParaRPr lang="en-US" sz="1600" dirty="0"/>
          </a:p>
        </p:txBody>
      </p:sp>
      <p:sp>
        <p:nvSpPr>
          <p:cNvPr id="36" name="TextBox 35"/>
          <p:cNvSpPr txBox="1"/>
          <p:nvPr/>
        </p:nvSpPr>
        <p:spPr>
          <a:xfrm>
            <a:off x="976184" y="716692"/>
            <a:ext cx="134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get(„ca</a:t>
            </a:r>
            <a:r>
              <a:rPr lang="hu-H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</a:t>
            </a:r>
            <a:r>
              <a:rPr lang="hu-HU" dirty="0" smtClean="0"/>
              <a:t>”)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88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572899" y="777105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572899" y="1782121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>
            <a:stCxn id="4" idx="4"/>
            <a:endCxn id="5" idx="0"/>
          </p:cNvCxnSpPr>
          <p:nvPr/>
        </p:nvCxnSpPr>
        <p:spPr>
          <a:xfrm>
            <a:off x="5857447" y="1346200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5572899" y="2787137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>
            <a:endCxn id="7" idx="0"/>
          </p:cNvCxnSpPr>
          <p:nvPr/>
        </p:nvCxnSpPr>
        <p:spPr>
          <a:xfrm>
            <a:off x="5857447" y="2351216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54436" y="2617860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23</a:t>
            </a:r>
            <a:endParaRPr lang="en-US" sz="1600" dirty="0"/>
          </a:p>
        </p:txBody>
      </p:sp>
      <p:sp>
        <p:nvSpPr>
          <p:cNvPr id="10" name="Oval 9"/>
          <p:cNvSpPr/>
          <p:nvPr/>
        </p:nvSpPr>
        <p:spPr>
          <a:xfrm>
            <a:off x="3113300" y="1213026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>
            <a:stCxn id="4" idx="2"/>
            <a:endCxn id="10" idx="7"/>
          </p:cNvCxnSpPr>
          <p:nvPr/>
        </p:nvCxnSpPr>
        <p:spPr>
          <a:xfrm flipH="1">
            <a:off x="3599053" y="1061653"/>
            <a:ext cx="1973846" cy="23471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3113300" y="2218042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p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12"/>
          <p:cNvCxnSpPr>
            <a:endCxn id="12" idx="0"/>
          </p:cNvCxnSpPr>
          <p:nvPr/>
        </p:nvCxnSpPr>
        <p:spPr>
          <a:xfrm>
            <a:off x="3397848" y="1782121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113300" y="3223058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p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5" name="Straight Connector 14"/>
          <p:cNvCxnSpPr>
            <a:endCxn id="14" idx="0"/>
          </p:cNvCxnSpPr>
          <p:nvPr/>
        </p:nvCxnSpPr>
        <p:spPr>
          <a:xfrm>
            <a:off x="3397848" y="2787137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3113300" y="4228074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l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7" name="Straight Connector 16"/>
          <p:cNvCxnSpPr>
            <a:endCxn id="16" idx="0"/>
          </p:cNvCxnSpPr>
          <p:nvPr/>
        </p:nvCxnSpPr>
        <p:spPr>
          <a:xfrm>
            <a:off x="3397848" y="3792153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3113300" y="5233090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9" name="Straight Connector 18"/>
          <p:cNvCxnSpPr>
            <a:endCxn id="18" idx="0"/>
          </p:cNvCxnSpPr>
          <p:nvPr/>
        </p:nvCxnSpPr>
        <p:spPr>
          <a:xfrm>
            <a:off x="3397848" y="4797169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554651" y="5063813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46</a:t>
            </a:r>
            <a:endParaRPr lang="en-US" sz="1600" dirty="0"/>
          </a:p>
        </p:txBody>
      </p:sp>
      <p:sp>
        <p:nvSpPr>
          <p:cNvPr id="21" name="Oval 20"/>
          <p:cNvSpPr/>
          <p:nvPr/>
        </p:nvSpPr>
        <p:spPr>
          <a:xfrm>
            <a:off x="4485372" y="3165108"/>
            <a:ext cx="569095" cy="56909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r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2" name="Straight Connector 21"/>
          <p:cNvCxnSpPr>
            <a:stCxn id="7" idx="2"/>
            <a:endCxn id="21" idx="7"/>
          </p:cNvCxnSpPr>
          <p:nvPr/>
        </p:nvCxnSpPr>
        <p:spPr>
          <a:xfrm flipH="1">
            <a:off x="4971125" y="3071685"/>
            <a:ext cx="601774" cy="17676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010688" y="3254775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/>
              <a:t>6</a:t>
            </a:r>
            <a:endParaRPr lang="en-US" sz="1600" dirty="0"/>
          </a:p>
        </p:txBody>
      </p:sp>
      <p:sp>
        <p:nvSpPr>
          <p:cNvPr id="24" name="Oval 23"/>
          <p:cNvSpPr/>
          <p:nvPr/>
        </p:nvSpPr>
        <p:spPr>
          <a:xfrm>
            <a:off x="4485453" y="4158053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r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5" name="Straight Connector 24"/>
          <p:cNvCxnSpPr>
            <a:endCxn id="24" idx="0"/>
          </p:cNvCxnSpPr>
          <p:nvPr/>
        </p:nvCxnSpPr>
        <p:spPr>
          <a:xfrm>
            <a:off x="4770001" y="3722132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4485372" y="5150998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o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7" name="Straight Connector 26"/>
          <p:cNvCxnSpPr>
            <a:endCxn id="26" idx="0"/>
          </p:cNvCxnSpPr>
          <p:nvPr/>
        </p:nvCxnSpPr>
        <p:spPr>
          <a:xfrm>
            <a:off x="4769920" y="4715077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4485372" y="6143943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9" name="Straight Connector 28"/>
          <p:cNvCxnSpPr>
            <a:endCxn id="28" idx="0"/>
          </p:cNvCxnSpPr>
          <p:nvPr/>
        </p:nvCxnSpPr>
        <p:spPr>
          <a:xfrm>
            <a:off x="4769920" y="5708022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953782" y="6071404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68</a:t>
            </a:r>
            <a:endParaRPr lang="en-US" sz="1600" dirty="0"/>
          </a:p>
        </p:txBody>
      </p:sp>
      <p:sp>
        <p:nvSpPr>
          <p:cNvPr id="31" name="Oval 30"/>
          <p:cNvSpPr/>
          <p:nvPr/>
        </p:nvSpPr>
        <p:spPr>
          <a:xfrm>
            <a:off x="6623531" y="2085207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o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2" name="Straight Connector 31"/>
          <p:cNvCxnSpPr>
            <a:stCxn id="31" idx="1"/>
            <a:endCxn id="5" idx="6"/>
          </p:cNvCxnSpPr>
          <p:nvPr/>
        </p:nvCxnSpPr>
        <p:spPr>
          <a:xfrm flipH="1" flipV="1">
            <a:off x="6141994" y="2066669"/>
            <a:ext cx="564879" cy="1018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6630577" y="3096399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w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4" name="Straight Connector 33"/>
          <p:cNvCxnSpPr>
            <a:endCxn id="33" idx="0"/>
          </p:cNvCxnSpPr>
          <p:nvPr/>
        </p:nvCxnSpPr>
        <p:spPr>
          <a:xfrm>
            <a:off x="6915125" y="2660478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157377" y="2962761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112</a:t>
            </a:r>
            <a:endParaRPr lang="en-US" sz="1600" dirty="0"/>
          </a:p>
        </p:txBody>
      </p:sp>
      <p:sp>
        <p:nvSpPr>
          <p:cNvPr id="36" name="TextBox 35"/>
          <p:cNvSpPr txBox="1"/>
          <p:nvPr/>
        </p:nvSpPr>
        <p:spPr>
          <a:xfrm>
            <a:off x="976184" y="716692"/>
            <a:ext cx="134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get(„ca</a:t>
            </a:r>
            <a:r>
              <a:rPr lang="hu-HU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r</a:t>
            </a:r>
            <a:r>
              <a:rPr lang="hu-HU" dirty="0" smtClean="0"/>
              <a:t>”)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233375" y="4546242"/>
            <a:ext cx="448872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We have managed to find the value 6</a:t>
            </a:r>
          </a:p>
          <a:p>
            <a:r>
              <a:rPr lang="hu-HU" dirty="0"/>
              <a:t>f</a:t>
            </a:r>
            <a:r>
              <a:rPr lang="hu-HU" dirty="0" smtClean="0"/>
              <a:t>or key „car” !!!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38309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572899" y="777105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572899" y="1782121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>
            <a:stCxn id="4" idx="4"/>
            <a:endCxn id="5" idx="0"/>
          </p:cNvCxnSpPr>
          <p:nvPr/>
        </p:nvCxnSpPr>
        <p:spPr>
          <a:xfrm>
            <a:off x="5857447" y="1346200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5572899" y="2787137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>
            <a:endCxn id="7" idx="0"/>
          </p:cNvCxnSpPr>
          <p:nvPr/>
        </p:nvCxnSpPr>
        <p:spPr>
          <a:xfrm>
            <a:off x="5857447" y="2351216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54436" y="2617860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23</a:t>
            </a:r>
            <a:endParaRPr lang="en-US" sz="1600" dirty="0"/>
          </a:p>
        </p:txBody>
      </p:sp>
      <p:sp>
        <p:nvSpPr>
          <p:cNvPr id="10" name="Oval 9"/>
          <p:cNvSpPr/>
          <p:nvPr/>
        </p:nvSpPr>
        <p:spPr>
          <a:xfrm>
            <a:off x="3113300" y="1213026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>
            <a:stCxn id="4" idx="2"/>
            <a:endCxn id="10" idx="7"/>
          </p:cNvCxnSpPr>
          <p:nvPr/>
        </p:nvCxnSpPr>
        <p:spPr>
          <a:xfrm flipH="1">
            <a:off x="3599053" y="1061653"/>
            <a:ext cx="1973846" cy="23471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3113300" y="2218042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p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12"/>
          <p:cNvCxnSpPr>
            <a:endCxn id="12" idx="0"/>
          </p:cNvCxnSpPr>
          <p:nvPr/>
        </p:nvCxnSpPr>
        <p:spPr>
          <a:xfrm>
            <a:off x="3397848" y="1782121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113300" y="3223058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p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5" name="Straight Connector 14"/>
          <p:cNvCxnSpPr>
            <a:endCxn id="14" idx="0"/>
          </p:cNvCxnSpPr>
          <p:nvPr/>
        </p:nvCxnSpPr>
        <p:spPr>
          <a:xfrm>
            <a:off x="3397848" y="2787137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3113300" y="4228074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l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7" name="Straight Connector 16"/>
          <p:cNvCxnSpPr>
            <a:endCxn id="16" idx="0"/>
          </p:cNvCxnSpPr>
          <p:nvPr/>
        </p:nvCxnSpPr>
        <p:spPr>
          <a:xfrm>
            <a:off x="3397848" y="3792153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3113300" y="5233090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9" name="Straight Connector 18"/>
          <p:cNvCxnSpPr>
            <a:endCxn id="18" idx="0"/>
          </p:cNvCxnSpPr>
          <p:nvPr/>
        </p:nvCxnSpPr>
        <p:spPr>
          <a:xfrm>
            <a:off x="3397848" y="4797169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554651" y="5063813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46</a:t>
            </a:r>
            <a:endParaRPr lang="en-US" sz="1600" dirty="0"/>
          </a:p>
        </p:txBody>
      </p:sp>
      <p:sp>
        <p:nvSpPr>
          <p:cNvPr id="21" name="Oval 20"/>
          <p:cNvSpPr/>
          <p:nvPr/>
        </p:nvSpPr>
        <p:spPr>
          <a:xfrm>
            <a:off x="4485372" y="3165108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r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2" name="Straight Connector 21"/>
          <p:cNvCxnSpPr>
            <a:stCxn id="7" idx="2"/>
            <a:endCxn id="21" idx="7"/>
          </p:cNvCxnSpPr>
          <p:nvPr/>
        </p:nvCxnSpPr>
        <p:spPr>
          <a:xfrm flipH="1">
            <a:off x="4971125" y="3071685"/>
            <a:ext cx="601774" cy="17676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010688" y="3254775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/>
              <a:t>6</a:t>
            </a:r>
            <a:endParaRPr lang="en-US" sz="1600" dirty="0"/>
          </a:p>
        </p:txBody>
      </p:sp>
      <p:sp>
        <p:nvSpPr>
          <p:cNvPr id="24" name="Oval 23"/>
          <p:cNvSpPr/>
          <p:nvPr/>
        </p:nvSpPr>
        <p:spPr>
          <a:xfrm>
            <a:off x="4485453" y="4158053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r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5" name="Straight Connector 24"/>
          <p:cNvCxnSpPr>
            <a:endCxn id="24" idx="0"/>
          </p:cNvCxnSpPr>
          <p:nvPr/>
        </p:nvCxnSpPr>
        <p:spPr>
          <a:xfrm>
            <a:off x="4770001" y="3722132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4485372" y="5150998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o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7" name="Straight Connector 26"/>
          <p:cNvCxnSpPr>
            <a:endCxn id="26" idx="0"/>
          </p:cNvCxnSpPr>
          <p:nvPr/>
        </p:nvCxnSpPr>
        <p:spPr>
          <a:xfrm>
            <a:off x="4769920" y="4715077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4485372" y="6143943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9" name="Straight Connector 28"/>
          <p:cNvCxnSpPr>
            <a:endCxn id="28" idx="0"/>
          </p:cNvCxnSpPr>
          <p:nvPr/>
        </p:nvCxnSpPr>
        <p:spPr>
          <a:xfrm>
            <a:off x="4769920" y="5708022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953782" y="6071404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68</a:t>
            </a:r>
            <a:endParaRPr lang="en-US" sz="1600" dirty="0"/>
          </a:p>
        </p:txBody>
      </p:sp>
      <p:sp>
        <p:nvSpPr>
          <p:cNvPr id="31" name="Oval 30"/>
          <p:cNvSpPr/>
          <p:nvPr/>
        </p:nvSpPr>
        <p:spPr>
          <a:xfrm>
            <a:off x="6623531" y="2085207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o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2" name="Straight Connector 31"/>
          <p:cNvCxnSpPr>
            <a:stCxn id="31" idx="1"/>
            <a:endCxn id="5" idx="6"/>
          </p:cNvCxnSpPr>
          <p:nvPr/>
        </p:nvCxnSpPr>
        <p:spPr>
          <a:xfrm flipH="1" flipV="1">
            <a:off x="6141994" y="2066669"/>
            <a:ext cx="564879" cy="1018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6630577" y="3096399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w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4" name="Straight Connector 33"/>
          <p:cNvCxnSpPr>
            <a:endCxn id="33" idx="0"/>
          </p:cNvCxnSpPr>
          <p:nvPr/>
        </p:nvCxnSpPr>
        <p:spPr>
          <a:xfrm>
            <a:off x="6915125" y="2660478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157377" y="2962761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112</a:t>
            </a:r>
            <a:endParaRPr lang="en-US" sz="1600" dirty="0"/>
          </a:p>
        </p:txBody>
      </p:sp>
      <p:sp>
        <p:nvSpPr>
          <p:cNvPr id="36" name="TextBox 35"/>
          <p:cNvSpPr txBox="1"/>
          <p:nvPr/>
        </p:nvSpPr>
        <p:spPr>
          <a:xfrm>
            <a:off x="976184" y="716692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get(„</a:t>
            </a:r>
            <a:r>
              <a:rPr lang="hu-HU" dirty="0" smtClean="0">
                <a:solidFill>
                  <a:schemeClr val="tx2"/>
                </a:solidFill>
              </a:rPr>
              <a:t>d</a:t>
            </a:r>
            <a:r>
              <a:rPr lang="hu-HU" dirty="0" smtClean="0"/>
              <a:t>og”)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3038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572899" y="777105"/>
            <a:ext cx="569095" cy="569095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c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5572899" y="1782121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6" name="Straight Connector 5"/>
          <p:cNvCxnSpPr>
            <a:stCxn id="4" idx="4"/>
            <a:endCxn id="5" idx="0"/>
          </p:cNvCxnSpPr>
          <p:nvPr/>
        </p:nvCxnSpPr>
        <p:spPr>
          <a:xfrm>
            <a:off x="5857447" y="1346200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/>
        </p:nvSpPr>
        <p:spPr>
          <a:xfrm>
            <a:off x="5572899" y="2787137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8" name="Straight Connector 7"/>
          <p:cNvCxnSpPr>
            <a:endCxn id="7" idx="0"/>
          </p:cNvCxnSpPr>
          <p:nvPr/>
        </p:nvCxnSpPr>
        <p:spPr>
          <a:xfrm>
            <a:off x="5857447" y="2351216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054436" y="2617860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23</a:t>
            </a:r>
            <a:endParaRPr lang="en-US" sz="1600" dirty="0"/>
          </a:p>
        </p:txBody>
      </p:sp>
      <p:sp>
        <p:nvSpPr>
          <p:cNvPr id="10" name="Oval 9"/>
          <p:cNvSpPr/>
          <p:nvPr/>
        </p:nvSpPr>
        <p:spPr>
          <a:xfrm>
            <a:off x="3113300" y="1213026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/>
          <p:cNvCxnSpPr>
            <a:stCxn id="4" idx="2"/>
            <a:endCxn id="10" idx="7"/>
          </p:cNvCxnSpPr>
          <p:nvPr/>
        </p:nvCxnSpPr>
        <p:spPr>
          <a:xfrm flipH="1">
            <a:off x="3599053" y="1061653"/>
            <a:ext cx="1973846" cy="23471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1"/>
          <p:cNvSpPr/>
          <p:nvPr/>
        </p:nvSpPr>
        <p:spPr>
          <a:xfrm>
            <a:off x="3113300" y="2218042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p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3" name="Straight Connector 12"/>
          <p:cNvCxnSpPr>
            <a:endCxn id="12" idx="0"/>
          </p:cNvCxnSpPr>
          <p:nvPr/>
        </p:nvCxnSpPr>
        <p:spPr>
          <a:xfrm>
            <a:off x="3397848" y="1782121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3113300" y="3223058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p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5" name="Straight Connector 14"/>
          <p:cNvCxnSpPr>
            <a:endCxn id="14" idx="0"/>
          </p:cNvCxnSpPr>
          <p:nvPr/>
        </p:nvCxnSpPr>
        <p:spPr>
          <a:xfrm>
            <a:off x="3397848" y="2787137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Oval 15"/>
          <p:cNvSpPr/>
          <p:nvPr/>
        </p:nvSpPr>
        <p:spPr>
          <a:xfrm>
            <a:off x="3113300" y="4228074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l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7" name="Straight Connector 16"/>
          <p:cNvCxnSpPr>
            <a:endCxn id="16" idx="0"/>
          </p:cNvCxnSpPr>
          <p:nvPr/>
        </p:nvCxnSpPr>
        <p:spPr>
          <a:xfrm>
            <a:off x="3397848" y="3792153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3113300" y="5233090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9" name="Straight Connector 18"/>
          <p:cNvCxnSpPr>
            <a:endCxn id="18" idx="0"/>
          </p:cNvCxnSpPr>
          <p:nvPr/>
        </p:nvCxnSpPr>
        <p:spPr>
          <a:xfrm>
            <a:off x="3397848" y="4797169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3554651" y="5063813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46</a:t>
            </a:r>
            <a:endParaRPr lang="en-US" sz="1600" dirty="0"/>
          </a:p>
        </p:txBody>
      </p:sp>
      <p:sp>
        <p:nvSpPr>
          <p:cNvPr id="21" name="Oval 20"/>
          <p:cNvSpPr/>
          <p:nvPr/>
        </p:nvSpPr>
        <p:spPr>
          <a:xfrm>
            <a:off x="4485372" y="3165108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r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2" name="Straight Connector 21"/>
          <p:cNvCxnSpPr>
            <a:stCxn id="7" idx="2"/>
            <a:endCxn id="21" idx="7"/>
          </p:cNvCxnSpPr>
          <p:nvPr/>
        </p:nvCxnSpPr>
        <p:spPr>
          <a:xfrm flipH="1">
            <a:off x="4971125" y="3071685"/>
            <a:ext cx="601774" cy="17676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010688" y="3254775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/>
              <a:t>6</a:t>
            </a:r>
            <a:endParaRPr lang="en-US" sz="1600" dirty="0"/>
          </a:p>
        </p:txBody>
      </p:sp>
      <p:sp>
        <p:nvSpPr>
          <p:cNvPr id="24" name="Oval 23"/>
          <p:cNvSpPr/>
          <p:nvPr/>
        </p:nvSpPr>
        <p:spPr>
          <a:xfrm>
            <a:off x="4485453" y="4158053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r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5" name="Straight Connector 24"/>
          <p:cNvCxnSpPr>
            <a:endCxn id="24" idx="0"/>
          </p:cNvCxnSpPr>
          <p:nvPr/>
        </p:nvCxnSpPr>
        <p:spPr>
          <a:xfrm>
            <a:off x="4770001" y="3722132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4485372" y="5150998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o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7" name="Straight Connector 26"/>
          <p:cNvCxnSpPr>
            <a:endCxn id="26" idx="0"/>
          </p:cNvCxnSpPr>
          <p:nvPr/>
        </p:nvCxnSpPr>
        <p:spPr>
          <a:xfrm>
            <a:off x="4769920" y="4715077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4485372" y="6143943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t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9" name="Straight Connector 28"/>
          <p:cNvCxnSpPr>
            <a:endCxn id="28" idx="0"/>
          </p:cNvCxnSpPr>
          <p:nvPr/>
        </p:nvCxnSpPr>
        <p:spPr>
          <a:xfrm>
            <a:off x="4769920" y="5708022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953782" y="6071404"/>
            <a:ext cx="4122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68</a:t>
            </a:r>
            <a:endParaRPr lang="en-US" sz="1600" dirty="0"/>
          </a:p>
        </p:txBody>
      </p:sp>
      <p:sp>
        <p:nvSpPr>
          <p:cNvPr id="31" name="Oval 30"/>
          <p:cNvSpPr/>
          <p:nvPr/>
        </p:nvSpPr>
        <p:spPr>
          <a:xfrm>
            <a:off x="6623531" y="2085207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o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2" name="Straight Connector 31"/>
          <p:cNvCxnSpPr>
            <a:stCxn id="31" idx="1"/>
            <a:endCxn id="5" idx="6"/>
          </p:cNvCxnSpPr>
          <p:nvPr/>
        </p:nvCxnSpPr>
        <p:spPr>
          <a:xfrm flipH="1" flipV="1">
            <a:off x="6141994" y="2066669"/>
            <a:ext cx="564879" cy="1018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6630577" y="3096399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w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4" name="Straight Connector 33"/>
          <p:cNvCxnSpPr>
            <a:endCxn id="33" idx="0"/>
          </p:cNvCxnSpPr>
          <p:nvPr/>
        </p:nvCxnSpPr>
        <p:spPr>
          <a:xfrm>
            <a:off x="6915125" y="2660478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7157377" y="2962761"/>
            <a:ext cx="5261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1600" dirty="0" smtClean="0"/>
              <a:t>112</a:t>
            </a:r>
            <a:endParaRPr lang="en-US" sz="1600" dirty="0"/>
          </a:p>
        </p:txBody>
      </p:sp>
      <p:sp>
        <p:nvSpPr>
          <p:cNvPr id="36" name="TextBox 35"/>
          <p:cNvSpPr txBox="1"/>
          <p:nvPr/>
        </p:nvSpPr>
        <p:spPr>
          <a:xfrm>
            <a:off x="976184" y="716692"/>
            <a:ext cx="1431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get(„</a:t>
            </a:r>
            <a:r>
              <a:rPr lang="hu-HU" b="1" dirty="0" smtClean="0">
                <a:solidFill>
                  <a:srgbClr val="FF0000"/>
                </a:solidFill>
              </a:rPr>
              <a:t>d</a:t>
            </a:r>
            <a:r>
              <a:rPr lang="hu-HU" dirty="0" smtClean="0"/>
              <a:t>og”)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5664264" y="4158053"/>
            <a:ext cx="6104556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i="1" dirty="0" smtClean="0"/>
              <a:t>d</a:t>
            </a:r>
            <a:r>
              <a:rPr lang="hu-HU" dirty="0" smtClean="0"/>
              <a:t> is „greater” than </a:t>
            </a:r>
            <a:r>
              <a:rPr lang="hu-HU" b="1" i="1" dirty="0" smtClean="0"/>
              <a:t>c</a:t>
            </a:r>
            <a:r>
              <a:rPr lang="hu-HU" dirty="0" smtClean="0"/>
              <a:t> in the alphabetical order</a:t>
            </a:r>
          </a:p>
          <a:p>
            <a:r>
              <a:rPr lang="hu-HU" dirty="0"/>
              <a:t>	b</a:t>
            </a:r>
            <a:r>
              <a:rPr lang="hu-HU" dirty="0" smtClean="0"/>
              <a:t>ut </a:t>
            </a:r>
            <a:r>
              <a:rPr lang="hu-HU" b="1" i="1" dirty="0" smtClean="0"/>
              <a:t>c</a:t>
            </a:r>
            <a:r>
              <a:rPr lang="hu-HU" dirty="0" smtClean="0"/>
              <a:t> does not have any right child: it means</a:t>
            </a:r>
          </a:p>
          <a:p>
            <a:r>
              <a:rPr lang="hu-HU" dirty="0"/>
              <a:t>	</a:t>
            </a:r>
            <a:r>
              <a:rPr lang="hu-HU" dirty="0" smtClean="0"/>
              <a:t>  there is no value with key „dog” in the TST</a:t>
            </a:r>
          </a:p>
          <a:p>
            <a:endParaRPr lang="hu-HU" dirty="0" smtClean="0"/>
          </a:p>
          <a:p>
            <a:r>
              <a:rPr lang="hu-HU" dirty="0" smtClean="0"/>
              <a:t>After checking the first character: we are sure there</a:t>
            </a:r>
          </a:p>
          <a:p>
            <a:r>
              <a:rPr lang="hu-HU" dirty="0"/>
              <a:t>	</a:t>
            </a:r>
            <a:r>
              <a:rPr lang="hu-HU" dirty="0" smtClean="0"/>
              <a:t>is no value with this key !!!	</a:t>
            </a:r>
          </a:p>
          <a:p>
            <a:r>
              <a:rPr lang="hu-HU" dirty="0" smtClean="0"/>
              <a:t>   </a:t>
            </a:r>
          </a:p>
          <a:p>
            <a:r>
              <a:rPr lang="hu-HU" b="1" u="sng" dirty="0" smtClean="0"/>
              <a:t>OUTPERMFORMS HASHMAP</a:t>
            </a:r>
            <a:r>
              <a:rPr lang="hu-HU" dirty="0" smtClean="0"/>
              <a:t> !!!</a:t>
            </a:r>
          </a:p>
        </p:txBody>
      </p:sp>
    </p:spTree>
    <p:extLst>
      <p:ext uri="{BB962C8B-B14F-4D97-AF65-F5344CB8AC3E}">
        <p14:creationId xmlns:p14="http://schemas.microsoft.com/office/powerpoint/2010/main" val="55368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u="sng" dirty="0" smtClean="0"/>
              <a:t>Important notes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We should combine tries with TST</a:t>
            </a:r>
          </a:p>
          <a:p>
            <a:r>
              <a:rPr lang="hu-HU" dirty="0" smtClean="0"/>
              <a:t>At the root: it is a trie with many many children</a:t>
            </a:r>
          </a:p>
          <a:p>
            <a:r>
              <a:rPr lang="hu-HU" dirty="0" err="1" smtClean="0"/>
              <a:t>At</a:t>
            </a:r>
            <a:r>
              <a:rPr lang="hu-HU" dirty="0" smtClean="0"/>
              <a:t> </a:t>
            </a:r>
            <a:r>
              <a:rPr lang="hu-HU" dirty="0" err="1" smtClean="0"/>
              <a:t>lower</a:t>
            </a:r>
            <a:r>
              <a:rPr lang="hu-HU" dirty="0" smtClean="0"/>
              <a:t> </a:t>
            </a:r>
            <a:r>
              <a:rPr lang="hu-HU" dirty="0" err="1" smtClean="0"/>
              <a:t>levels</a:t>
            </a:r>
            <a:r>
              <a:rPr lang="hu-HU" dirty="0" smtClean="0"/>
              <a:t> </a:t>
            </a:r>
            <a:r>
              <a:rPr lang="hu-HU" dirty="0" err="1" smtClean="0"/>
              <a:t>it</a:t>
            </a:r>
            <a:r>
              <a:rPr lang="hu-HU" dirty="0" smtClean="0"/>
              <a:t> </a:t>
            </a:r>
            <a:r>
              <a:rPr lang="hu-HU" dirty="0" err="1" smtClean="0"/>
              <a:t>becomes</a:t>
            </a:r>
            <a:r>
              <a:rPr lang="hu-HU" dirty="0" smtClean="0"/>
              <a:t> a TST </a:t>
            </a:r>
            <a:r>
              <a:rPr lang="hu-HU" dirty="0" err="1" smtClean="0"/>
              <a:t>with</a:t>
            </a:r>
            <a:r>
              <a:rPr lang="hu-HU" dirty="0" smtClean="0"/>
              <a:t> 3 </a:t>
            </a:r>
            <a:r>
              <a:rPr lang="hu-HU" dirty="0" err="1" smtClean="0"/>
              <a:t>children</a:t>
            </a:r>
            <a:r>
              <a:rPr lang="hu-HU" dirty="0" smtClean="0"/>
              <a:t> </a:t>
            </a:r>
            <a:r>
              <a:rPr lang="hu-HU" dirty="0" err="1" smtClean="0"/>
              <a:t>only</a:t>
            </a:r>
            <a:endParaRPr lang="hu-HU" dirty="0" smtClean="0"/>
          </a:p>
          <a:p>
            <a:r>
              <a:rPr lang="hu-HU" dirty="0" err="1" smtClean="0"/>
              <a:t>This</a:t>
            </a:r>
            <a:r>
              <a:rPr lang="hu-HU" dirty="0" smtClean="0"/>
              <a:t> </a:t>
            </a:r>
            <a:r>
              <a:rPr lang="hu-HU" dirty="0" err="1" smtClean="0"/>
              <a:t>combination</a:t>
            </a:r>
            <a:r>
              <a:rPr lang="hu-HU" dirty="0" smtClean="0"/>
              <a:t> is </a:t>
            </a:r>
            <a:r>
              <a:rPr lang="hu-HU" dirty="0" err="1" smtClean="0"/>
              <a:t>quite</a:t>
            </a:r>
            <a:r>
              <a:rPr lang="hu-HU" dirty="0" smtClean="0"/>
              <a:t> </a:t>
            </a:r>
            <a:r>
              <a:rPr lang="hu-HU" dirty="0" err="1" smtClean="0"/>
              <a:t>efficient</a:t>
            </a:r>
            <a:r>
              <a:rPr lang="hu-HU" dirty="0" smtClean="0"/>
              <a:t> 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6091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u="sng" dirty="0" smtClean="0"/>
              <a:t>TST </a:t>
            </a:r>
            <a:r>
              <a:rPr lang="hu-HU" u="sng" dirty="0" err="1" smtClean="0"/>
              <a:t>vs</a:t>
            </a:r>
            <a:r>
              <a:rPr lang="hu-HU" u="sng" dirty="0" smtClean="0"/>
              <a:t> </a:t>
            </a:r>
            <a:r>
              <a:rPr lang="hu-HU" u="sng" dirty="0" err="1" smtClean="0"/>
              <a:t>hashing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527717"/>
            <a:ext cx="8946541" cy="4720682"/>
          </a:xfrm>
        </p:spPr>
        <p:txBody>
          <a:bodyPr/>
          <a:lstStyle/>
          <a:p>
            <a:r>
              <a:rPr lang="hu-HU" b="1" dirty="0" err="1" smtClean="0"/>
              <a:t>Hashing</a:t>
            </a:r>
            <a:endParaRPr lang="hu-HU" b="1" dirty="0" smtClean="0"/>
          </a:p>
          <a:p>
            <a:pPr lvl="1"/>
            <a:r>
              <a:rPr lang="hu-HU" dirty="0" err="1" smtClean="0"/>
              <a:t>Need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examine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entire</a:t>
            </a:r>
            <a:r>
              <a:rPr lang="hu-HU" dirty="0" smtClean="0"/>
              <a:t> </a:t>
            </a:r>
            <a:r>
              <a:rPr lang="hu-HU" dirty="0" err="1" smtClean="0"/>
              <a:t>key</a:t>
            </a:r>
            <a:r>
              <a:rPr lang="hu-HU" dirty="0" smtClean="0"/>
              <a:t> ( </a:t>
            </a:r>
            <a:r>
              <a:rPr lang="hu-HU" dirty="0" err="1" smtClean="0"/>
              <a:t>because</a:t>
            </a:r>
            <a:r>
              <a:rPr lang="hu-HU" dirty="0" smtClean="0"/>
              <a:t> </a:t>
            </a:r>
            <a:r>
              <a:rPr lang="hu-HU" dirty="0" err="1" smtClean="0"/>
              <a:t>that</a:t>
            </a:r>
            <a:r>
              <a:rPr lang="hu-HU" dirty="0" smtClean="0"/>
              <a:t> is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way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hash</a:t>
            </a:r>
            <a:r>
              <a:rPr lang="hu-HU" dirty="0" smtClean="0"/>
              <a:t> </a:t>
            </a:r>
            <a:r>
              <a:rPr lang="hu-HU" dirty="0" err="1" smtClean="0"/>
              <a:t>function</a:t>
            </a:r>
            <a:r>
              <a:rPr lang="hu-HU" dirty="0" smtClean="0"/>
              <a:t> </a:t>
            </a:r>
            <a:r>
              <a:rPr lang="hu-HU" dirty="0" err="1" smtClean="0"/>
              <a:t>works</a:t>
            </a:r>
            <a:r>
              <a:rPr lang="hu-HU" dirty="0" smtClean="0"/>
              <a:t> )</a:t>
            </a:r>
          </a:p>
          <a:p>
            <a:pPr lvl="1"/>
            <a:r>
              <a:rPr lang="hu-HU" dirty="0" err="1" smtClean="0"/>
              <a:t>Search</a:t>
            </a:r>
            <a:r>
              <a:rPr lang="hu-HU" dirty="0" smtClean="0"/>
              <a:t> </a:t>
            </a:r>
            <a:r>
              <a:rPr lang="hu-HU" dirty="0" err="1" smtClean="0"/>
              <a:t>hits</a:t>
            </a:r>
            <a:r>
              <a:rPr lang="hu-HU" dirty="0" smtClean="0"/>
              <a:t> and </a:t>
            </a:r>
            <a:r>
              <a:rPr lang="hu-HU" dirty="0" err="1" smtClean="0"/>
              <a:t>misses</a:t>
            </a:r>
            <a:r>
              <a:rPr lang="hu-HU" dirty="0" smtClean="0"/>
              <a:t> </a:t>
            </a:r>
            <a:r>
              <a:rPr lang="hu-HU" dirty="0" err="1" smtClean="0"/>
              <a:t>cost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same</a:t>
            </a:r>
            <a:endParaRPr lang="hu-HU" dirty="0" smtClean="0"/>
          </a:p>
          <a:p>
            <a:pPr lvl="1"/>
            <a:r>
              <a:rPr lang="hu-HU" dirty="0" smtClean="0"/>
              <a:t>The </a:t>
            </a:r>
            <a:r>
              <a:rPr lang="hu-HU" dirty="0" err="1" smtClean="0"/>
              <a:t>running</a:t>
            </a:r>
            <a:r>
              <a:rPr lang="hu-HU" dirty="0" smtClean="0"/>
              <a:t> </a:t>
            </a:r>
            <a:r>
              <a:rPr lang="hu-HU" dirty="0" err="1" smtClean="0"/>
              <a:t>time</a:t>
            </a:r>
            <a:r>
              <a:rPr lang="hu-HU" dirty="0" smtClean="0"/>
              <a:t> and performance </a:t>
            </a:r>
            <a:r>
              <a:rPr lang="hu-HU" dirty="0" err="1" smtClean="0"/>
              <a:t>relies</a:t>
            </a:r>
            <a:r>
              <a:rPr lang="hu-HU" dirty="0" smtClean="0"/>
              <a:t> </a:t>
            </a:r>
            <a:r>
              <a:rPr lang="hu-HU" dirty="0" err="1" smtClean="0"/>
              <a:t>heavily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hashfunction</a:t>
            </a:r>
            <a:endParaRPr lang="hu-HU" dirty="0" smtClean="0"/>
          </a:p>
          <a:p>
            <a:pPr lvl="1"/>
            <a:r>
              <a:rPr lang="hu-HU" dirty="0" err="1" smtClean="0"/>
              <a:t>Does</a:t>
            </a:r>
            <a:r>
              <a:rPr lang="hu-HU" dirty="0" smtClean="0"/>
              <a:t> </a:t>
            </a:r>
            <a:r>
              <a:rPr lang="hu-HU" dirty="0" err="1" smtClean="0"/>
              <a:t>not</a:t>
            </a:r>
            <a:r>
              <a:rPr lang="hu-HU" dirty="0" smtClean="0"/>
              <a:t> </a:t>
            </a:r>
            <a:r>
              <a:rPr lang="hu-HU" dirty="0" err="1" smtClean="0"/>
              <a:t>support</a:t>
            </a:r>
            <a:r>
              <a:rPr lang="hu-HU" dirty="0" smtClean="0"/>
              <a:t> </a:t>
            </a:r>
            <a:r>
              <a:rPr lang="hu-HU" dirty="0" err="1" smtClean="0"/>
              <a:t>as</a:t>
            </a:r>
            <a:r>
              <a:rPr lang="hu-HU" dirty="0" smtClean="0"/>
              <a:t> </a:t>
            </a:r>
            <a:r>
              <a:rPr lang="hu-HU" dirty="0" err="1" smtClean="0"/>
              <a:t>much</a:t>
            </a:r>
            <a:r>
              <a:rPr lang="hu-HU" dirty="0" smtClean="0"/>
              <a:t> </a:t>
            </a:r>
            <a:r>
              <a:rPr lang="hu-HU" dirty="0" err="1" smtClean="0"/>
              <a:t>operations</a:t>
            </a:r>
            <a:r>
              <a:rPr lang="hu-HU" dirty="0" smtClean="0"/>
              <a:t> </a:t>
            </a:r>
            <a:r>
              <a:rPr lang="hu-HU" dirty="0" err="1" smtClean="0"/>
              <a:t>than</a:t>
            </a:r>
            <a:r>
              <a:rPr lang="hu-HU" dirty="0" smtClean="0"/>
              <a:t> TST ( </a:t>
            </a:r>
            <a:r>
              <a:rPr lang="hu-HU" dirty="0" err="1" smtClean="0"/>
              <a:t>sorting</a:t>
            </a:r>
            <a:r>
              <a:rPr lang="hu-HU" dirty="0" smtClean="0"/>
              <a:t> )</a:t>
            </a:r>
          </a:p>
          <a:p>
            <a:r>
              <a:rPr lang="hu-HU" b="1" dirty="0" smtClean="0"/>
              <a:t>TST</a:t>
            </a:r>
          </a:p>
          <a:p>
            <a:pPr lvl="1"/>
            <a:r>
              <a:rPr lang="hu-HU" dirty="0" smtClean="0"/>
              <a:t>Works </a:t>
            </a:r>
            <a:r>
              <a:rPr lang="hu-HU" dirty="0" err="1" smtClean="0"/>
              <a:t>only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strings</a:t>
            </a:r>
            <a:r>
              <a:rPr lang="hu-HU" dirty="0" smtClean="0"/>
              <a:t> </a:t>
            </a:r>
          </a:p>
          <a:p>
            <a:pPr lvl="1"/>
            <a:r>
              <a:rPr lang="hu-HU" dirty="0" err="1" smtClean="0"/>
              <a:t>Only</a:t>
            </a:r>
            <a:r>
              <a:rPr lang="hu-HU" dirty="0" smtClean="0"/>
              <a:t> </a:t>
            </a:r>
            <a:r>
              <a:rPr lang="hu-HU" dirty="0" err="1" smtClean="0"/>
              <a:t>examines</a:t>
            </a:r>
            <a:r>
              <a:rPr lang="hu-HU" dirty="0" smtClean="0"/>
              <a:t> </a:t>
            </a:r>
            <a:r>
              <a:rPr lang="hu-HU" dirty="0" err="1" smtClean="0"/>
              <a:t>just</a:t>
            </a:r>
            <a:r>
              <a:rPr lang="hu-HU" dirty="0" smtClean="0"/>
              <a:t> </a:t>
            </a:r>
            <a:r>
              <a:rPr lang="hu-HU" dirty="0" err="1" smtClean="0"/>
              <a:t>enough</a:t>
            </a:r>
            <a:r>
              <a:rPr lang="hu-HU" dirty="0" smtClean="0"/>
              <a:t> </a:t>
            </a:r>
            <a:r>
              <a:rPr lang="hu-HU" dirty="0" err="1" smtClean="0"/>
              <a:t>key</a:t>
            </a:r>
            <a:r>
              <a:rPr lang="hu-HU" dirty="0" smtClean="0"/>
              <a:t> </a:t>
            </a:r>
            <a:r>
              <a:rPr lang="hu-HU" dirty="0" err="1" smtClean="0"/>
              <a:t>characters</a:t>
            </a:r>
            <a:endParaRPr lang="hu-HU" dirty="0" smtClean="0"/>
          </a:p>
          <a:p>
            <a:pPr lvl="1"/>
            <a:r>
              <a:rPr lang="hu-HU" dirty="0" err="1" smtClean="0"/>
              <a:t>Search</a:t>
            </a:r>
            <a:r>
              <a:rPr lang="hu-HU" dirty="0" smtClean="0"/>
              <a:t> </a:t>
            </a:r>
            <a:r>
              <a:rPr lang="hu-HU" dirty="0" err="1" smtClean="0"/>
              <a:t>miss</a:t>
            </a:r>
            <a:r>
              <a:rPr lang="hu-HU" dirty="0" smtClean="0"/>
              <a:t> </a:t>
            </a:r>
            <a:r>
              <a:rPr lang="hu-HU" dirty="0" err="1" smtClean="0"/>
              <a:t>may</a:t>
            </a:r>
            <a:r>
              <a:rPr lang="hu-HU" dirty="0" smtClean="0"/>
              <a:t> </a:t>
            </a:r>
            <a:r>
              <a:rPr lang="hu-HU" dirty="0" err="1" smtClean="0"/>
              <a:t>only</a:t>
            </a:r>
            <a:r>
              <a:rPr lang="hu-HU" dirty="0" smtClean="0"/>
              <a:t> </a:t>
            </a:r>
            <a:r>
              <a:rPr lang="hu-HU" dirty="0" err="1" smtClean="0"/>
              <a:t>involve</a:t>
            </a:r>
            <a:r>
              <a:rPr lang="hu-HU" dirty="0" smtClean="0"/>
              <a:t> a </a:t>
            </a:r>
            <a:r>
              <a:rPr lang="hu-HU" dirty="0" err="1" smtClean="0"/>
              <a:t>few</a:t>
            </a:r>
            <a:r>
              <a:rPr lang="hu-HU" dirty="0" smtClean="0"/>
              <a:t> </a:t>
            </a:r>
            <a:r>
              <a:rPr lang="hu-HU" dirty="0" err="1" smtClean="0"/>
              <a:t>characters</a:t>
            </a:r>
            <a:endParaRPr lang="hu-HU" dirty="0" smtClean="0"/>
          </a:p>
          <a:p>
            <a:pPr lvl="1"/>
            <a:r>
              <a:rPr lang="hu-HU" dirty="0" err="1" smtClean="0"/>
              <a:t>Support</a:t>
            </a:r>
            <a:r>
              <a:rPr lang="hu-HU" dirty="0" smtClean="0"/>
              <a:t> more </a:t>
            </a:r>
            <a:r>
              <a:rPr lang="hu-HU" dirty="0" err="1" smtClean="0"/>
              <a:t>operations</a:t>
            </a:r>
            <a:r>
              <a:rPr lang="hu-HU" dirty="0" smtClean="0"/>
              <a:t> ( </a:t>
            </a:r>
            <a:r>
              <a:rPr lang="hu-HU" dirty="0" err="1" smtClean="0"/>
              <a:t>sorting</a:t>
            </a:r>
            <a:r>
              <a:rPr lang="hu-HU" dirty="0" smtClean="0"/>
              <a:t> ) </a:t>
            </a:r>
          </a:p>
          <a:p>
            <a:pPr lvl="1"/>
            <a:r>
              <a:rPr lang="hu-HU" dirty="0" smtClean="0"/>
              <a:t>Faster than hashing ( for misses especially ) and more flexible than BST</a:t>
            </a:r>
          </a:p>
        </p:txBody>
      </p:sp>
    </p:spTree>
    <p:extLst>
      <p:ext uri="{BB962C8B-B14F-4D97-AF65-F5344CB8AC3E}">
        <p14:creationId xmlns:p14="http://schemas.microsoft.com/office/powerpoint/2010/main" val="283937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u="sng" dirty="0" err="1" smtClean="0"/>
              <a:t>Applications</a:t>
            </a:r>
            <a:endParaRPr lang="en-US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1378040"/>
            <a:ext cx="8946541" cy="4870360"/>
          </a:xfrm>
        </p:spPr>
        <p:txBody>
          <a:bodyPr>
            <a:normAutofit/>
          </a:bodyPr>
          <a:lstStyle/>
          <a:p>
            <a:r>
              <a:rPr lang="hu-HU" dirty="0" err="1" smtClean="0"/>
              <a:t>It</a:t>
            </a:r>
            <a:r>
              <a:rPr lang="hu-HU" dirty="0" smtClean="0"/>
              <a:t> </a:t>
            </a:r>
            <a:r>
              <a:rPr lang="hu-HU" dirty="0" err="1" smtClean="0"/>
              <a:t>can</a:t>
            </a:r>
            <a:r>
              <a:rPr lang="hu-HU" dirty="0" smtClean="0"/>
              <a:t> be </a:t>
            </a:r>
            <a:r>
              <a:rPr lang="hu-HU" dirty="0" err="1" smtClean="0"/>
              <a:t>used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implement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auto</a:t>
            </a:r>
            <a:r>
              <a:rPr lang="hu-HU" dirty="0" err="1"/>
              <a:t>-</a:t>
            </a:r>
            <a:r>
              <a:rPr lang="hu-HU" dirty="0" err="1" smtClean="0"/>
              <a:t>complete</a:t>
            </a:r>
            <a:r>
              <a:rPr lang="hu-HU" dirty="0" smtClean="0"/>
              <a:t> </a:t>
            </a:r>
            <a:r>
              <a:rPr lang="hu-HU" dirty="0" err="1" smtClean="0"/>
              <a:t>feature</a:t>
            </a:r>
            <a:r>
              <a:rPr lang="hu-HU" dirty="0" smtClean="0"/>
              <a:t> </a:t>
            </a:r>
            <a:r>
              <a:rPr lang="hu-HU" dirty="0" err="1" smtClean="0"/>
              <a:t>very</a:t>
            </a:r>
            <a:r>
              <a:rPr lang="hu-HU" dirty="0" smtClean="0"/>
              <a:t> </a:t>
            </a:r>
            <a:r>
              <a:rPr lang="hu-HU" dirty="0" err="1" smtClean="0"/>
              <a:t>very</a:t>
            </a:r>
            <a:r>
              <a:rPr lang="hu-HU" dirty="0" smtClean="0"/>
              <a:t> </a:t>
            </a:r>
            <a:r>
              <a:rPr lang="hu-HU" dirty="0" err="1" smtClean="0"/>
              <a:t>efficiently</a:t>
            </a:r>
            <a:endParaRPr lang="hu-HU" dirty="0" smtClean="0"/>
          </a:p>
          <a:p>
            <a:r>
              <a:rPr lang="hu-HU" dirty="0" err="1" smtClean="0"/>
              <a:t>Can</a:t>
            </a:r>
            <a:r>
              <a:rPr lang="hu-HU" dirty="0" smtClean="0"/>
              <a:t> be </a:t>
            </a:r>
            <a:r>
              <a:rPr lang="hu-HU" dirty="0" err="1" smtClean="0"/>
              <a:t>used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spell-checkers</a:t>
            </a:r>
            <a:endParaRPr lang="hu-HU" dirty="0" smtClean="0"/>
          </a:p>
          <a:p>
            <a:r>
              <a:rPr lang="en-US" dirty="0"/>
              <a:t>Near-neighbor searching </a:t>
            </a:r>
            <a:r>
              <a:rPr lang="en-US" dirty="0" smtClean="0"/>
              <a:t>(</a:t>
            </a:r>
            <a:r>
              <a:rPr lang="hu-HU" dirty="0" smtClean="0"/>
              <a:t>o</a:t>
            </a:r>
            <a:r>
              <a:rPr lang="en-US" dirty="0" smtClean="0"/>
              <a:t>f </a:t>
            </a:r>
            <a:r>
              <a:rPr lang="en-US" dirty="0"/>
              <a:t>which a spell-check is a special case</a:t>
            </a:r>
            <a:r>
              <a:rPr lang="en-US" dirty="0" smtClean="0"/>
              <a:t>)</a:t>
            </a:r>
            <a:endParaRPr lang="hu-HU" dirty="0" smtClean="0"/>
          </a:p>
          <a:p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en-US" dirty="0" smtClean="0"/>
              <a:t>database</a:t>
            </a:r>
            <a:r>
              <a:rPr lang="hu-HU" dirty="0" smtClean="0"/>
              <a:t>s</a:t>
            </a:r>
            <a:r>
              <a:rPr lang="en-US" dirty="0"/>
              <a:t> especially when indexing by several non-key fields is </a:t>
            </a:r>
            <a:r>
              <a:rPr lang="en-US" dirty="0" smtClean="0"/>
              <a:t>desirable</a:t>
            </a:r>
            <a:endParaRPr lang="hu-HU" dirty="0" smtClean="0"/>
          </a:p>
          <a:p>
            <a:pPr marL="342900" lvl="1" indent="-342900"/>
            <a:r>
              <a:rPr lang="hu-HU" dirty="0"/>
              <a:t>Very important in package </a:t>
            </a:r>
            <a:r>
              <a:rPr lang="hu-HU" dirty="0" smtClean="0"/>
              <a:t>routing on WWW </a:t>
            </a:r>
            <a:r>
              <a:rPr lang="hu-HU" dirty="0" smtClean="0">
                <a:sym typeface="Wingdings" panose="05000000000000000000" pitchFamily="2" charset="2"/>
              </a:rPr>
              <a:t></a:t>
            </a:r>
            <a:r>
              <a:rPr lang="hu-HU" dirty="0" smtClean="0"/>
              <a:t> the </a:t>
            </a:r>
            <a:r>
              <a:rPr lang="hu-HU" dirty="0"/>
              <a:t>router direct the packages in the direction of the longest prefix. It can be found very quickly with the help of </a:t>
            </a:r>
            <a:r>
              <a:rPr lang="hu-HU" dirty="0" smtClean="0"/>
              <a:t>TST-s</a:t>
            </a:r>
          </a:p>
          <a:p>
            <a:pPr marL="342900" lvl="1" indent="-342900"/>
            <a:r>
              <a:rPr lang="hu-HU" dirty="0"/>
              <a:t>Prefix matching  ~ google </a:t>
            </a:r>
            <a:r>
              <a:rPr lang="hu-HU" dirty="0" smtClean="0"/>
              <a:t>search</a:t>
            </a:r>
          </a:p>
          <a:p>
            <a:pPr marL="742950" lvl="2" indent="-342900"/>
            <a:r>
              <a:rPr lang="hu-HU" dirty="0"/>
              <a:t>We can use DFS instead usually</a:t>
            </a:r>
          </a:p>
          <a:p>
            <a:pPr marL="400050" lvl="2" indent="0">
              <a:buNone/>
            </a:pPr>
            <a:endParaRPr lang="hu-HU" dirty="0" smtClean="0"/>
          </a:p>
          <a:p>
            <a:pPr marL="342900" lvl="1" indent="-342900"/>
            <a:endParaRPr lang="hu-HU" dirty="0" smtClean="0"/>
          </a:p>
          <a:p>
            <a:pPr marL="342900" lvl="1" indent="-342900"/>
            <a:endParaRPr lang="hu-HU" dirty="0"/>
          </a:p>
          <a:p>
            <a:endParaRPr lang="hu-HU" dirty="0" smtClean="0"/>
          </a:p>
          <a:p>
            <a:endParaRPr lang="hu-HU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35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729" y="321971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err="1" smtClean="0"/>
              <a:t>Insertion</a:t>
            </a:r>
            <a:endParaRPr lang="hu-HU" b="1" u="sng" dirty="0"/>
          </a:p>
        </p:txBody>
      </p:sp>
      <p:sp>
        <p:nvSpPr>
          <p:cNvPr id="4" name="Szövegdoboz 3"/>
          <p:cNvSpPr txBox="1"/>
          <p:nvPr/>
        </p:nvSpPr>
        <p:spPr>
          <a:xfrm>
            <a:off x="1900052" y="321971"/>
            <a:ext cx="1821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i</a:t>
            </a:r>
            <a:r>
              <a:rPr lang="hu-HU" dirty="0" err="1" smtClean="0"/>
              <a:t>nsert</a:t>
            </a:r>
            <a:r>
              <a:rPr lang="hu-HU" dirty="0" smtClean="0"/>
              <a:t>(„</a:t>
            </a:r>
            <a:r>
              <a:rPr lang="hu-HU" b="1" dirty="0" err="1" smtClean="0">
                <a:solidFill>
                  <a:srgbClr val="FF0000"/>
                </a:solidFill>
              </a:rPr>
              <a:t>appl</a:t>
            </a:r>
            <a:r>
              <a:rPr lang="hu-HU" dirty="0" err="1" smtClean="0"/>
              <a:t>e</a:t>
            </a:r>
            <a:r>
              <a:rPr lang="hu-HU" dirty="0" smtClean="0"/>
              <a:t>”)</a:t>
            </a:r>
            <a:endParaRPr lang="hu-HU" dirty="0"/>
          </a:p>
        </p:txBody>
      </p:sp>
      <p:sp>
        <p:nvSpPr>
          <p:cNvPr id="5" name="Oval 3"/>
          <p:cNvSpPr/>
          <p:nvPr/>
        </p:nvSpPr>
        <p:spPr>
          <a:xfrm>
            <a:off x="5469536" y="69130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51100" y="1254432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69535" y="163970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51100" y="2202833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69535" y="2588105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51100" y="3151234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69535" y="3536506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370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b="1" dirty="0" smtClean="0"/>
              <a:t>TRIES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b="1" dirty="0" smtClean="0"/>
              <a:t>IP </a:t>
            </a:r>
            <a:r>
              <a:rPr lang="hu-HU" b="1" dirty="0" err="1" smtClean="0"/>
              <a:t>routing</a:t>
            </a:r>
            <a:r>
              <a:rPr lang="hu-HU" b="1" dirty="0" smtClean="0"/>
              <a:t> </a:t>
            </a:r>
            <a:r>
              <a:rPr lang="hu-HU" b="1" dirty="0" err="1" smtClean="0"/>
              <a:t>with</a:t>
            </a:r>
            <a:r>
              <a:rPr lang="hu-HU" b="1" dirty="0" smtClean="0"/>
              <a:t> </a:t>
            </a:r>
            <a:r>
              <a:rPr lang="hu-HU" b="1" dirty="0" err="1" smtClean="0"/>
              <a:t>trie</a:t>
            </a:r>
            <a:r>
              <a:rPr lang="hu-HU" b="1" dirty="0" smtClean="0"/>
              <a:t> </a:t>
            </a:r>
            <a:r>
              <a:rPr lang="hu-HU" b="1" dirty="0" err="1" smtClean="0"/>
              <a:t>data</a:t>
            </a:r>
            <a:r>
              <a:rPr lang="hu-HU" b="1" dirty="0" smtClean="0"/>
              <a:t> </a:t>
            </a:r>
            <a:r>
              <a:rPr lang="hu-HU" b="1" dirty="0" err="1" smtClean="0"/>
              <a:t>structures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4061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0"/>
          <p:cNvCxnSpPr>
            <a:stCxn id="7" idx="3"/>
            <a:endCxn id="6" idx="7"/>
          </p:cNvCxnSpPr>
          <p:nvPr/>
        </p:nvCxnSpPr>
        <p:spPr>
          <a:xfrm flipH="1">
            <a:off x="3610717" y="2211949"/>
            <a:ext cx="899852" cy="4078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9"/>
          <p:cNvSpPr/>
          <p:nvPr/>
        </p:nvSpPr>
        <p:spPr>
          <a:xfrm>
            <a:off x="3289451" y="2564715"/>
            <a:ext cx="376387" cy="376387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4455448" y="1890683"/>
            <a:ext cx="376387" cy="376387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Oval 9"/>
          <p:cNvSpPr/>
          <p:nvPr/>
        </p:nvSpPr>
        <p:spPr>
          <a:xfrm>
            <a:off x="4357870" y="3278480"/>
            <a:ext cx="376387" cy="376387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Oval 9"/>
          <p:cNvSpPr/>
          <p:nvPr/>
        </p:nvSpPr>
        <p:spPr>
          <a:xfrm>
            <a:off x="3194716" y="4356445"/>
            <a:ext cx="376387" cy="376387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468359" y="2752908"/>
            <a:ext cx="376387" cy="376387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Oval 9"/>
          <p:cNvSpPr/>
          <p:nvPr/>
        </p:nvSpPr>
        <p:spPr>
          <a:xfrm>
            <a:off x="5344794" y="3996728"/>
            <a:ext cx="376387" cy="376387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Oval 9"/>
          <p:cNvSpPr/>
          <p:nvPr/>
        </p:nvSpPr>
        <p:spPr>
          <a:xfrm>
            <a:off x="6316857" y="1901569"/>
            <a:ext cx="376387" cy="376387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Oval 9"/>
          <p:cNvSpPr/>
          <p:nvPr/>
        </p:nvSpPr>
        <p:spPr>
          <a:xfrm>
            <a:off x="5940470" y="3278480"/>
            <a:ext cx="376387" cy="376387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Oval 9"/>
          <p:cNvSpPr/>
          <p:nvPr/>
        </p:nvSpPr>
        <p:spPr>
          <a:xfrm>
            <a:off x="8417505" y="2564715"/>
            <a:ext cx="376387" cy="376387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Oval 9"/>
          <p:cNvSpPr/>
          <p:nvPr/>
        </p:nvSpPr>
        <p:spPr>
          <a:xfrm>
            <a:off x="7334876" y="3278479"/>
            <a:ext cx="376387" cy="376387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Oval 9"/>
          <p:cNvSpPr/>
          <p:nvPr/>
        </p:nvSpPr>
        <p:spPr>
          <a:xfrm>
            <a:off x="8196360" y="4653007"/>
            <a:ext cx="376387" cy="376387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0" name="Straight Connector 10"/>
          <p:cNvCxnSpPr>
            <a:stCxn id="8" idx="1"/>
            <a:endCxn id="6" idx="5"/>
          </p:cNvCxnSpPr>
          <p:nvPr/>
        </p:nvCxnSpPr>
        <p:spPr>
          <a:xfrm flipH="1" flipV="1">
            <a:off x="3610717" y="2885981"/>
            <a:ext cx="802274" cy="4476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10"/>
          <p:cNvCxnSpPr>
            <a:stCxn id="9" idx="0"/>
            <a:endCxn id="6" idx="4"/>
          </p:cNvCxnSpPr>
          <p:nvPr/>
        </p:nvCxnSpPr>
        <p:spPr>
          <a:xfrm flipV="1">
            <a:off x="3382910" y="2941102"/>
            <a:ext cx="94735" cy="141534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10"/>
          <p:cNvCxnSpPr>
            <a:stCxn id="9" idx="7"/>
            <a:endCxn id="8" idx="3"/>
          </p:cNvCxnSpPr>
          <p:nvPr/>
        </p:nvCxnSpPr>
        <p:spPr>
          <a:xfrm flipV="1">
            <a:off x="3515982" y="3599746"/>
            <a:ext cx="897009" cy="8118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10"/>
          <p:cNvCxnSpPr>
            <a:stCxn id="9" idx="6"/>
            <a:endCxn id="11" idx="2"/>
          </p:cNvCxnSpPr>
          <p:nvPr/>
        </p:nvCxnSpPr>
        <p:spPr>
          <a:xfrm flipV="1">
            <a:off x="3571103" y="4184922"/>
            <a:ext cx="1773691" cy="35971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10"/>
          <p:cNvCxnSpPr>
            <a:stCxn id="8" idx="6"/>
            <a:endCxn id="11" idx="0"/>
          </p:cNvCxnSpPr>
          <p:nvPr/>
        </p:nvCxnSpPr>
        <p:spPr>
          <a:xfrm>
            <a:off x="4734257" y="3466674"/>
            <a:ext cx="798731" cy="53005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10"/>
          <p:cNvCxnSpPr>
            <a:stCxn id="11" idx="6"/>
            <a:endCxn id="16" idx="2"/>
          </p:cNvCxnSpPr>
          <p:nvPr/>
        </p:nvCxnSpPr>
        <p:spPr>
          <a:xfrm>
            <a:off x="5721181" y="4184922"/>
            <a:ext cx="2475179" cy="65627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10"/>
          <p:cNvCxnSpPr>
            <a:stCxn id="11" idx="7"/>
            <a:endCxn id="15" idx="3"/>
          </p:cNvCxnSpPr>
          <p:nvPr/>
        </p:nvCxnSpPr>
        <p:spPr>
          <a:xfrm flipV="1">
            <a:off x="5666060" y="3599745"/>
            <a:ext cx="1723937" cy="45210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10"/>
          <p:cNvCxnSpPr>
            <a:stCxn id="7" idx="5"/>
            <a:endCxn id="10" idx="1"/>
          </p:cNvCxnSpPr>
          <p:nvPr/>
        </p:nvCxnSpPr>
        <p:spPr>
          <a:xfrm>
            <a:off x="4776714" y="2211949"/>
            <a:ext cx="746766" cy="5960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10"/>
          <p:cNvCxnSpPr>
            <a:stCxn id="16" idx="0"/>
            <a:endCxn id="14" idx="4"/>
          </p:cNvCxnSpPr>
          <p:nvPr/>
        </p:nvCxnSpPr>
        <p:spPr>
          <a:xfrm flipV="1">
            <a:off x="8384554" y="2941102"/>
            <a:ext cx="221145" cy="171190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10"/>
          <p:cNvCxnSpPr>
            <a:stCxn id="12" idx="6"/>
            <a:endCxn id="14" idx="1"/>
          </p:cNvCxnSpPr>
          <p:nvPr/>
        </p:nvCxnSpPr>
        <p:spPr>
          <a:xfrm>
            <a:off x="6693244" y="2089763"/>
            <a:ext cx="1779382" cy="53007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10"/>
          <p:cNvCxnSpPr>
            <a:stCxn id="7" idx="6"/>
            <a:endCxn id="12" idx="2"/>
          </p:cNvCxnSpPr>
          <p:nvPr/>
        </p:nvCxnSpPr>
        <p:spPr>
          <a:xfrm>
            <a:off x="4831835" y="2078877"/>
            <a:ext cx="1485022" cy="1088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10"/>
          <p:cNvCxnSpPr>
            <a:stCxn id="16" idx="1"/>
            <a:endCxn id="15" idx="5"/>
          </p:cNvCxnSpPr>
          <p:nvPr/>
        </p:nvCxnSpPr>
        <p:spPr>
          <a:xfrm flipH="1" flipV="1">
            <a:off x="7656142" y="3599745"/>
            <a:ext cx="595339" cy="11083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10"/>
          <p:cNvCxnSpPr>
            <a:stCxn id="13" idx="0"/>
            <a:endCxn id="12" idx="4"/>
          </p:cNvCxnSpPr>
          <p:nvPr/>
        </p:nvCxnSpPr>
        <p:spPr>
          <a:xfrm flipV="1">
            <a:off x="6128664" y="2277956"/>
            <a:ext cx="376387" cy="100052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10"/>
          <p:cNvCxnSpPr>
            <a:stCxn id="10" idx="5"/>
            <a:endCxn id="13" idx="1"/>
          </p:cNvCxnSpPr>
          <p:nvPr/>
        </p:nvCxnSpPr>
        <p:spPr>
          <a:xfrm>
            <a:off x="5789625" y="3074174"/>
            <a:ext cx="205966" cy="25942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10"/>
          <p:cNvCxnSpPr>
            <a:stCxn id="13" idx="7"/>
            <a:endCxn id="14" idx="2"/>
          </p:cNvCxnSpPr>
          <p:nvPr/>
        </p:nvCxnSpPr>
        <p:spPr>
          <a:xfrm flipV="1">
            <a:off x="6261736" y="2752909"/>
            <a:ext cx="2155769" cy="5806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10"/>
          <p:cNvCxnSpPr>
            <a:stCxn id="15" idx="1"/>
            <a:endCxn id="12" idx="5"/>
          </p:cNvCxnSpPr>
          <p:nvPr/>
        </p:nvCxnSpPr>
        <p:spPr>
          <a:xfrm flipH="1" flipV="1">
            <a:off x="6638123" y="2222835"/>
            <a:ext cx="751874" cy="111076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10"/>
          <p:cNvCxnSpPr>
            <a:stCxn id="13" idx="5"/>
            <a:endCxn id="16" idx="1"/>
          </p:cNvCxnSpPr>
          <p:nvPr/>
        </p:nvCxnSpPr>
        <p:spPr>
          <a:xfrm>
            <a:off x="6261736" y="3599746"/>
            <a:ext cx="1989745" cy="11083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10"/>
          <p:cNvCxnSpPr>
            <a:stCxn id="7" idx="4"/>
            <a:endCxn id="8" idx="0"/>
          </p:cNvCxnSpPr>
          <p:nvPr/>
        </p:nvCxnSpPr>
        <p:spPr>
          <a:xfrm flipH="1">
            <a:off x="4546064" y="2267070"/>
            <a:ext cx="97578" cy="101141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10"/>
          <p:cNvCxnSpPr>
            <a:stCxn id="10" idx="3"/>
            <a:endCxn id="8" idx="7"/>
          </p:cNvCxnSpPr>
          <p:nvPr/>
        </p:nvCxnSpPr>
        <p:spPr>
          <a:xfrm flipH="1">
            <a:off x="4679136" y="3074174"/>
            <a:ext cx="844344" cy="25942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10"/>
          <p:cNvCxnSpPr>
            <a:stCxn id="7" idx="4"/>
            <a:endCxn id="11" idx="0"/>
          </p:cNvCxnSpPr>
          <p:nvPr/>
        </p:nvCxnSpPr>
        <p:spPr>
          <a:xfrm>
            <a:off x="4643642" y="2267070"/>
            <a:ext cx="889346" cy="172965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10"/>
          <p:cNvCxnSpPr>
            <a:stCxn id="10" idx="4"/>
            <a:endCxn id="11" idx="0"/>
          </p:cNvCxnSpPr>
          <p:nvPr/>
        </p:nvCxnSpPr>
        <p:spPr>
          <a:xfrm flipH="1">
            <a:off x="5532988" y="3129295"/>
            <a:ext cx="123565" cy="8674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10"/>
          <p:cNvCxnSpPr>
            <a:stCxn id="9" idx="5"/>
            <a:endCxn id="16" idx="3"/>
          </p:cNvCxnSpPr>
          <p:nvPr/>
        </p:nvCxnSpPr>
        <p:spPr>
          <a:xfrm>
            <a:off x="3515982" y="4677711"/>
            <a:ext cx="4735499" cy="29656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10"/>
          <p:cNvCxnSpPr>
            <a:stCxn id="13" idx="3"/>
            <a:endCxn id="11" idx="7"/>
          </p:cNvCxnSpPr>
          <p:nvPr/>
        </p:nvCxnSpPr>
        <p:spPr>
          <a:xfrm flipH="1">
            <a:off x="5666060" y="3599746"/>
            <a:ext cx="329531" cy="45210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10"/>
          <p:cNvCxnSpPr>
            <a:stCxn id="12" idx="3"/>
            <a:endCxn id="10" idx="0"/>
          </p:cNvCxnSpPr>
          <p:nvPr/>
        </p:nvCxnSpPr>
        <p:spPr>
          <a:xfrm flipH="1">
            <a:off x="5656553" y="2222835"/>
            <a:ext cx="715425" cy="53007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1734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0"/>
          <p:cNvCxnSpPr>
            <a:stCxn id="7" idx="3"/>
            <a:endCxn id="6" idx="7"/>
          </p:cNvCxnSpPr>
          <p:nvPr/>
        </p:nvCxnSpPr>
        <p:spPr>
          <a:xfrm flipH="1">
            <a:off x="3610717" y="2211949"/>
            <a:ext cx="899852" cy="4078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9"/>
          <p:cNvSpPr/>
          <p:nvPr/>
        </p:nvSpPr>
        <p:spPr>
          <a:xfrm>
            <a:off x="3289451" y="2564715"/>
            <a:ext cx="376387" cy="376387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4455448" y="1890683"/>
            <a:ext cx="376387" cy="376387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Oval 9"/>
          <p:cNvSpPr/>
          <p:nvPr/>
        </p:nvSpPr>
        <p:spPr>
          <a:xfrm>
            <a:off x="4357870" y="3278480"/>
            <a:ext cx="376387" cy="376387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Oval 9"/>
          <p:cNvSpPr/>
          <p:nvPr/>
        </p:nvSpPr>
        <p:spPr>
          <a:xfrm>
            <a:off x="3194716" y="4356445"/>
            <a:ext cx="376387" cy="376387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468359" y="2752908"/>
            <a:ext cx="376387" cy="376387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Oval 9"/>
          <p:cNvSpPr/>
          <p:nvPr/>
        </p:nvSpPr>
        <p:spPr>
          <a:xfrm>
            <a:off x="5344794" y="3996728"/>
            <a:ext cx="376387" cy="376387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Oval 9"/>
          <p:cNvSpPr/>
          <p:nvPr/>
        </p:nvSpPr>
        <p:spPr>
          <a:xfrm>
            <a:off x="6316857" y="1901569"/>
            <a:ext cx="376387" cy="376387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Oval 9"/>
          <p:cNvSpPr/>
          <p:nvPr/>
        </p:nvSpPr>
        <p:spPr>
          <a:xfrm>
            <a:off x="5940470" y="3278480"/>
            <a:ext cx="376387" cy="376387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Oval 9"/>
          <p:cNvSpPr/>
          <p:nvPr/>
        </p:nvSpPr>
        <p:spPr>
          <a:xfrm>
            <a:off x="8417505" y="2564715"/>
            <a:ext cx="376387" cy="376387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Oval 9"/>
          <p:cNvSpPr/>
          <p:nvPr/>
        </p:nvSpPr>
        <p:spPr>
          <a:xfrm>
            <a:off x="7334876" y="3278479"/>
            <a:ext cx="376387" cy="376387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Oval 9"/>
          <p:cNvSpPr/>
          <p:nvPr/>
        </p:nvSpPr>
        <p:spPr>
          <a:xfrm>
            <a:off x="8196360" y="4653007"/>
            <a:ext cx="376387" cy="376387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0" name="Straight Connector 10"/>
          <p:cNvCxnSpPr>
            <a:stCxn id="8" idx="1"/>
            <a:endCxn id="6" idx="5"/>
          </p:cNvCxnSpPr>
          <p:nvPr/>
        </p:nvCxnSpPr>
        <p:spPr>
          <a:xfrm flipH="1" flipV="1">
            <a:off x="3610717" y="2885981"/>
            <a:ext cx="802274" cy="4476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10"/>
          <p:cNvCxnSpPr>
            <a:stCxn id="9" idx="0"/>
            <a:endCxn id="6" idx="4"/>
          </p:cNvCxnSpPr>
          <p:nvPr/>
        </p:nvCxnSpPr>
        <p:spPr>
          <a:xfrm flipV="1">
            <a:off x="3382910" y="2941102"/>
            <a:ext cx="94735" cy="141534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10"/>
          <p:cNvCxnSpPr>
            <a:stCxn id="9" idx="7"/>
            <a:endCxn id="8" idx="3"/>
          </p:cNvCxnSpPr>
          <p:nvPr/>
        </p:nvCxnSpPr>
        <p:spPr>
          <a:xfrm flipV="1">
            <a:off x="3515982" y="3599746"/>
            <a:ext cx="897009" cy="8118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10"/>
          <p:cNvCxnSpPr>
            <a:stCxn id="9" idx="6"/>
            <a:endCxn id="11" idx="2"/>
          </p:cNvCxnSpPr>
          <p:nvPr/>
        </p:nvCxnSpPr>
        <p:spPr>
          <a:xfrm flipV="1">
            <a:off x="3571103" y="4184922"/>
            <a:ext cx="1773691" cy="35971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10"/>
          <p:cNvCxnSpPr>
            <a:stCxn id="8" idx="6"/>
            <a:endCxn id="11" idx="0"/>
          </p:cNvCxnSpPr>
          <p:nvPr/>
        </p:nvCxnSpPr>
        <p:spPr>
          <a:xfrm>
            <a:off x="4734257" y="3466674"/>
            <a:ext cx="798731" cy="53005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10"/>
          <p:cNvCxnSpPr>
            <a:stCxn id="11" idx="6"/>
            <a:endCxn id="16" idx="2"/>
          </p:cNvCxnSpPr>
          <p:nvPr/>
        </p:nvCxnSpPr>
        <p:spPr>
          <a:xfrm>
            <a:off x="5721181" y="4184922"/>
            <a:ext cx="2475179" cy="65627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10"/>
          <p:cNvCxnSpPr>
            <a:stCxn id="11" idx="7"/>
            <a:endCxn id="15" idx="3"/>
          </p:cNvCxnSpPr>
          <p:nvPr/>
        </p:nvCxnSpPr>
        <p:spPr>
          <a:xfrm flipV="1">
            <a:off x="5666060" y="3599745"/>
            <a:ext cx="1723937" cy="45210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10"/>
          <p:cNvCxnSpPr>
            <a:stCxn id="7" idx="5"/>
            <a:endCxn id="10" idx="1"/>
          </p:cNvCxnSpPr>
          <p:nvPr/>
        </p:nvCxnSpPr>
        <p:spPr>
          <a:xfrm>
            <a:off x="4776714" y="2211949"/>
            <a:ext cx="746766" cy="5960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10"/>
          <p:cNvCxnSpPr>
            <a:stCxn id="16" idx="0"/>
            <a:endCxn id="14" idx="4"/>
          </p:cNvCxnSpPr>
          <p:nvPr/>
        </p:nvCxnSpPr>
        <p:spPr>
          <a:xfrm flipV="1">
            <a:off x="8384554" y="2941102"/>
            <a:ext cx="221145" cy="171190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10"/>
          <p:cNvCxnSpPr>
            <a:stCxn id="12" idx="6"/>
            <a:endCxn id="14" idx="1"/>
          </p:cNvCxnSpPr>
          <p:nvPr/>
        </p:nvCxnSpPr>
        <p:spPr>
          <a:xfrm>
            <a:off x="6693244" y="2089763"/>
            <a:ext cx="1779382" cy="53007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10"/>
          <p:cNvCxnSpPr>
            <a:stCxn id="7" idx="6"/>
            <a:endCxn id="12" idx="2"/>
          </p:cNvCxnSpPr>
          <p:nvPr/>
        </p:nvCxnSpPr>
        <p:spPr>
          <a:xfrm>
            <a:off x="4831835" y="2078877"/>
            <a:ext cx="1485022" cy="1088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10"/>
          <p:cNvCxnSpPr>
            <a:stCxn id="16" idx="1"/>
            <a:endCxn id="15" idx="5"/>
          </p:cNvCxnSpPr>
          <p:nvPr/>
        </p:nvCxnSpPr>
        <p:spPr>
          <a:xfrm flipH="1" flipV="1">
            <a:off x="7656142" y="3599745"/>
            <a:ext cx="595339" cy="11083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10"/>
          <p:cNvCxnSpPr>
            <a:stCxn id="13" idx="0"/>
            <a:endCxn id="12" idx="4"/>
          </p:cNvCxnSpPr>
          <p:nvPr/>
        </p:nvCxnSpPr>
        <p:spPr>
          <a:xfrm flipV="1">
            <a:off x="6128664" y="2277956"/>
            <a:ext cx="376387" cy="100052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10"/>
          <p:cNvCxnSpPr>
            <a:stCxn id="10" idx="5"/>
            <a:endCxn id="13" idx="1"/>
          </p:cNvCxnSpPr>
          <p:nvPr/>
        </p:nvCxnSpPr>
        <p:spPr>
          <a:xfrm>
            <a:off x="5789625" y="3074174"/>
            <a:ext cx="205966" cy="25942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10"/>
          <p:cNvCxnSpPr>
            <a:stCxn id="13" idx="7"/>
            <a:endCxn id="14" idx="2"/>
          </p:cNvCxnSpPr>
          <p:nvPr/>
        </p:nvCxnSpPr>
        <p:spPr>
          <a:xfrm flipV="1">
            <a:off x="6261736" y="2752909"/>
            <a:ext cx="2155769" cy="5806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10"/>
          <p:cNvCxnSpPr>
            <a:stCxn id="15" idx="1"/>
            <a:endCxn id="12" idx="5"/>
          </p:cNvCxnSpPr>
          <p:nvPr/>
        </p:nvCxnSpPr>
        <p:spPr>
          <a:xfrm flipH="1" flipV="1">
            <a:off x="6638123" y="2222835"/>
            <a:ext cx="751874" cy="111076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10"/>
          <p:cNvCxnSpPr>
            <a:stCxn id="13" idx="5"/>
            <a:endCxn id="16" idx="1"/>
          </p:cNvCxnSpPr>
          <p:nvPr/>
        </p:nvCxnSpPr>
        <p:spPr>
          <a:xfrm>
            <a:off x="6261736" y="3599746"/>
            <a:ext cx="1989745" cy="11083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10"/>
          <p:cNvCxnSpPr>
            <a:stCxn id="7" idx="4"/>
            <a:endCxn id="8" idx="0"/>
          </p:cNvCxnSpPr>
          <p:nvPr/>
        </p:nvCxnSpPr>
        <p:spPr>
          <a:xfrm flipH="1">
            <a:off x="4546064" y="2267070"/>
            <a:ext cx="97578" cy="101141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10"/>
          <p:cNvCxnSpPr>
            <a:stCxn id="10" idx="3"/>
            <a:endCxn id="8" idx="7"/>
          </p:cNvCxnSpPr>
          <p:nvPr/>
        </p:nvCxnSpPr>
        <p:spPr>
          <a:xfrm flipH="1">
            <a:off x="4679136" y="3074174"/>
            <a:ext cx="844344" cy="25942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10"/>
          <p:cNvCxnSpPr>
            <a:stCxn id="7" idx="4"/>
            <a:endCxn id="11" idx="0"/>
          </p:cNvCxnSpPr>
          <p:nvPr/>
        </p:nvCxnSpPr>
        <p:spPr>
          <a:xfrm>
            <a:off x="4643642" y="2267070"/>
            <a:ext cx="889346" cy="172965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10"/>
          <p:cNvCxnSpPr>
            <a:stCxn id="10" idx="4"/>
            <a:endCxn id="11" idx="0"/>
          </p:cNvCxnSpPr>
          <p:nvPr/>
        </p:nvCxnSpPr>
        <p:spPr>
          <a:xfrm flipH="1">
            <a:off x="5532988" y="3129295"/>
            <a:ext cx="123565" cy="8674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10"/>
          <p:cNvCxnSpPr>
            <a:stCxn id="9" idx="5"/>
            <a:endCxn id="16" idx="3"/>
          </p:cNvCxnSpPr>
          <p:nvPr/>
        </p:nvCxnSpPr>
        <p:spPr>
          <a:xfrm>
            <a:off x="3515982" y="4677711"/>
            <a:ext cx="4735499" cy="29656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10"/>
          <p:cNvCxnSpPr>
            <a:stCxn id="13" idx="3"/>
            <a:endCxn id="11" idx="7"/>
          </p:cNvCxnSpPr>
          <p:nvPr/>
        </p:nvCxnSpPr>
        <p:spPr>
          <a:xfrm flipH="1">
            <a:off x="5666060" y="3599746"/>
            <a:ext cx="329531" cy="45210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10"/>
          <p:cNvCxnSpPr>
            <a:stCxn id="12" idx="3"/>
            <a:endCxn id="10" idx="0"/>
          </p:cNvCxnSpPr>
          <p:nvPr/>
        </p:nvCxnSpPr>
        <p:spPr>
          <a:xfrm flipH="1">
            <a:off x="5656553" y="2222835"/>
            <a:ext cx="715425" cy="53007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4148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0"/>
          <p:cNvCxnSpPr>
            <a:stCxn id="7" idx="3"/>
            <a:endCxn id="6" idx="7"/>
          </p:cNvCxnSpPr>
          <p:nvPr/>
        </p:nvCxnSpPr>
        <p:spPr>
          <a:xfrm flipH="1">
            <a:off x="3610717" y="2211949"/>
            <a:ext cx="899852" cy="4078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9"/>
          <p:cNvSpPr/>
          <p:nvPr/>
        </p:nvSpPr>
        <p:spPr>
          <a:xfrm>
            <a:off x="3289451" y="2564715"/>
            <a:ext cx="376387" cy="376387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4455448" y="1890683"/>
            <a:ext cx="376387" cy="376387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Oval 9"/>
          <p:cNvSpPr/>
          <p:nvPr/>
        </p:nvSpPr>
        <p:spPr>
          <a:xfrm>
            <a:off x="4357870" y="3278480"/>
            <a:ext cx="376387" cy="376387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Oval 9"/>
          <p:cNvSpPr/>
          <p:nvPr/>
        </p:nvSpPr>
        <p:spPr>
          <a:xfrm>
            <a:off x="3194716" y="4356445"/>
            <a:ext cx="376387" cy="376387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468359" y="2752908"/>
            <a:ext cx="376387" cy="376387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Oval 9"/>
          <p:cNvSpPr/>
          <p:nvPr/>
        </p:nvSpPr>
        <p:spPr>
          <a:xfrm>
            <a:off x="5344794" y="3996728"/>
            <a:ext cx="376387" cy="376387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Oval 9"/>
          <p:cNvSpPr/>
          <p:nvPr/>
        </p:nvSpPr>
        <p:spPr>
          <a:xfrm>
            <a:off x="6316857" y="1901569"/>
            <a:ext cx="376387" cy="376387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Oval 9"/>
          <p:cNvSpPr/>
          <p:nvPr/>
        </p:nvSpPr>
        <p:spPr>
          <a:xfrm>
            <a:off x="5940470" y="3278480"/>
            <a:ext cx="376387" cy="376387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Oval 9"/>
          <p:cNvSpPr/>
          <p:nvPr/>
        </p:nvSpPr>
        <p:spPr>
          <a:xfrm>
            <a:off x="8417505" y="2564715"/>
            <a:ext cx="376387" cy="376387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Oval 9"/>
          <p:cNvSpPr/>
          <p:nvPr/>
        </p:nvSpPr>
        <p:spPr>
          <a:xfrm>
            <a:off x="7334876" y="3278479"/>
            <a:ext cx="376387" cy="376387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Oval 9"/>
          <p:cNvSpPr/>
          <p:nvPr/>
        </p:nvSpPr>
        <p:spPr>
          <a:xfrm>
            <a:off x="8196360" y="4653007"/>
            <a:ext cx="376387" cy="376387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0" name="Straight Connector 10"/>
          <p:cNvCxnSpPr>
            <a:stCxn id="8" idx="1"/>
            <a:endCxn id="6" idx="5"/>
          </p:cNvCxnSpPr>
          <p:nvPr/>
        </p:nvCxnSpPr>
        <p:spPr>
          <a:xfrm flipH="1" flipV="1">
            <a:off x="3610717" y="2885981"/>
            <a:ext cx="802274" cy="4476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10"/>
          <p:cNvCxnSpPr>
            <a:stCxn id="9" idx="0"/>
            <a:endCxn id="6" idx="4"/>
          </p:cNvCxnSpPr>
          <p:nvPr/>
        </p:nvCxnSpPr>
        <p:spPr>
          <a:xfrm flipV="1">
            <a:off x="3382910" y="2941102"/>
            <a:ext cx="94735" cy="141534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10"/>
          <p:cNvCxnSpPr>
            <a:stCxn id="9" idx="7"/>
            <a:endCxn id="8" idx="3"/>
          </p:cNvCxnSpPr>
          <p:nvPr/>
        </p:nvCxnSpPr>
        <p:spPr>
          <a:xfrm flipV="1">
            <a:off x="3515982" y="3599746"/>
            <a:ext cx="897009" cy="81182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10"/>
          <p:cNvCxnSpPr>
            <a:stCxn id="9" idx="6"/>
            <a:endCxn id="11" idx="2"/>
          </p:cNvCxnSpPr>
          <p:nvPr/>
        </p:nvCxnSpPr>
        <p:spPr>
          <a:xfrm flipV="1">
            <a:off x="3571103" y="4184922"/>
            <a:ext cx="1773691" cy="35971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10"/>
          <p:cNvCxnSpPr>
            <a:stCxn id="8" idx="6"/>
            <a:endCxn id="11" idx="0"/>
          </p:cNvCxnSpPr>
          <p:nvPr/>
        </p:nvCxnSpPr>
        <p:spPr>
          <a:xfrm>
            <a:off x="4734257" y="3466674"/>
            <a:ext cx="798731" cy="53005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10"/>
          <p:cNvCxnSpPr>
            <a:stCxn id="11" idx="6"/>
            <a:endCxn id="16" idx="2"/>
          </p:cNvCxnSpPr>
          <p:nvPr/>
        </p:nvCxnSpPr>
        <p:spPr>
          <a:xfrm>
            <a:off x="5721181" y="4184922"/>
            <a:ext cx="2475179" cy="65627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10"/>
          <p:cNvCxnSpPr>
            <a:stCxn id="11" idx="7"/>
            <a:endCxn id="15" idx="3"/>
          </p:cNvCxnSpPr>
          <p:nvPr/>
        </p:nvCxnSpPr>
        <p:spPr>
          <a:xfrm flipV="1">
            <a:off x="5666060" y="3599745"/>
            <a:ext cx="1723937" cy="45210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10"/>
          <p:cNvCxnSpPr>
            <a:stCxn id="7" idx="5"/>
            <a:endCxn id="10" idx="1"/>
          </p:cNvCxnSpPr>
          <p:nvPr/>
        </p:nvCxnSpPr>
        <p:spPr>
          <a:xfrm>
            <a:off x="4776714" y="2211949"/>
            <a:ext cx="746766" cy="5960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10"/>
          <p:cNvCxnSpPr>
            <a:stCxn id="16" idx="0"/>
            <a:endCxn id="14" idx="4"/>
          </p:cNvCxnSpPr>
          <p:nvPr/>
        </p:nvCxnSpPr>
        <p:spPr>
          <a:xfrm flipV="1">
            <a:off x="8384554" y="2941102"/>
            <a:ext cx="221145" cy="171190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10"/>
          <p:cNvCxnSpPr>
            <a:stCxn id="12" idx="6"/>
            <a:endCxn id="14" idx="1"/>
          </p:cNvCxnSpPr>
          <p:nvPr/>
        </p:nvCxnSpPr>
        <p:spPr>
          <a:xfrm>
            <a:off x="6693244" y="2089763"/>
            <a:ext cx="1779382" cy="53007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10"/>
          <p:cNvCxnSpPr>
            <a:stCxn id="7" idx="6"/>
            <a:endCxn id="12" idx="2"/>
          </p:cNvCxnSpPr>
          <p:nvPr/>
        </p:nvCxnSpPr>
        <p:spPr>
          <a:xfrm>
            <a:off x="4831835" y="2078877"/>
            <a:ext cx="1485022" cy="1088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10"/>
          <p:cNvCxnSpPr>
            <a:stCxn id="16" idx="1"/>
            <a:endCxn id="15" idx="5"/>
          </p:cNvCxnSpPr>
          <p:nvPr/>
        </p:nvCxnSpPr>
        <p:spPr>
          <a:xfrm flipH="1" flipV="1">
            <a:off x="7656142" y="3599745"/>
            <a:ext cx="595339" cy="11083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10"/>
          <p:cNvCxnSpPr>
            <a:stCxn id="13" idx="0"/>
            <a:endCxn id="12" idx="4"/>
          </p:cNvCxnSpPr>
          <p:nvPr/>
        </p:nvCxnSpPr>
        <p:spPr>
          <a:xfrm flipV="1">
            <a:off x="6128664" y="2277956"/>
            <a:ext cx="376387" cy="100052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10"/>
          <p:cNvCxnSpPr>
            <a:stCxn id="10" idx="5"/>
            <a:endCxn id="13" idx="1"/>
          </p:cNvCxnSpPr>
          <p:nvPr/>
        </p:nvCxnSpPr>
        <p:spPr>
          <a:xfrm>
            <a:off x="5789625" y="3074174"/>
            <a:ext cx="205966" cy="25942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10"/>
          <p:cNvCxnSpPr>
            <a:stCxn id="13" idx="7"/>
            <a:endCxn id="14" idx="2"/>
          </p:cNvCxnSpPr>
          <p:nvPr/>
        </p:nvCxnSpPr>
        <p:spPr>
          <a:xfrm flipV="1">
            <a:off x="6261736" y="2752909"/>
            <a:ext cx="2155769" cy="5806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10"/>
          <p:cNvCxnSpPr>
            <a:stCxn id="15" idx="1"/>
            <a:endCxn id="12" idx="5"/>
          </p:cNvCxnSpPr>
          <p:nvPr/>
        </p:nvCxnSpPr>
        <p:spPr>
          <a:xfrm flipH="1" flipV="1">
            <a:off x="6638123" y="2222835"/>
            <a:ext cx="751874" cy="111076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10"/>
          <p:cNvCxnSpPr>
            <a:stCxn id="13" idx="5"/>
            <a:endCxn id="16" idx="1"/>
          </p:cNvCxnSpPr>
          <p:nvPr/>
        </p:nvCxnSpPr>
        <p:spPr>
          <a:xfrm>
            <a:off x="6261736" y="3599746"/>
            <a:ext cx="1989745" cy="11083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10"/>
          <p:cNvCxnSpPr>
            <a:stCxn id="7" idx="4"/>
            <a:endCxn id="8" idx="0"/>
          </p:cNvCxnSpPr>
          <p:nvPr/>
        </p:nvCxnSpPr>
        <p:spPr>
          <a:xfrm flipH="1">
            <a:off x="4546064" y="2267070"/>
            <a:ext cx="97578" cy="101141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10"/>
          <p:cNvCxnSpPr>
            <a:stCxn id="10" idx="3"/>
            <a:endCxn id="8" idx="7"/>
          </p:cNvCxnSpPr>
          <p:nvPr/>
        </p:nvCxnSpPr>
        <p:spPr>
          <a:xfrm flipH="1">
            <a:off x="4679136" y="3074174"/>
            <a:ext cx="844344" cy="25942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10"/>
          <p:cNvCxnSpPr>
            <a:stCxn id="7" idx="4"/>
            <a:endCxn id="11" idx="0"/>
          </p:cNvCxnSpPr>
          <p:nvPr/>
        </p:nvCxnSpPr>
        <p:spPr>
          <a:xfrm>
            <a:off x="4643642" y="2267070"/>
            <a:ext cx="889346" cy="172965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10"/>
          <p:cNvCxnSpPr>
            <a:stCxn id="10" idx="4"/>
            <a:endCxn id="11" idx="0"/>
          </p:cNvCxnSpPr>
          <p:nvPr/>
        </p:nvCxnSpPr>
        <p:spPr>
          <a:xfrm flipH="1">
            <a:off x="5532988" y="3129295"/>
            <a:ext cx="123565" cy="8674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10"/>
          <p:cNvCxnSpPr>
            <a:stCxn id="9" idx="5"/>
            <a:endCxn id="16" idx="3"/>
          </p:cNvCxnSpPr>
          <p:nvPr/>
        </p:nvCxnSpPr>
        <p:spPr>
          <a:xfrm>
            <a:off x="3515982" y="4677711"/>
            <a:ext cx="4735499" cy="29656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10"/>
          <p:cNvCxnSpPr>
            <a:stCxn id="13" idx="3"/>
            <a:endCxn id="11" idx="7"/>
          </p:cNvCxnSpPr>
          <p:nvPr/>
        </p:nvCxnSpPr>
        <p:spPr>
          <a:xfrm flipH="1">
            <a:off x="5666060" y="3599746"/>
            <a:ext cx="329531" cy="45210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10"/>
          <p:cNvCxnSpPr>
            <a:stCxn id="12" idx="3"/>
            <a:endCxn id="10" idx="0"/>
          </p:cNvCxnSpPr>
          <p:nvPr/>
        </p:nvCxnSpPr>
        <p:spPr>
          <a:xfrm flipH="1">
            <a:off x="5656553" y="2222835"/>
            <a:ext cx="715425" cy="53007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489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0"/>
          <p:cNvCxnSpPr>
            <a:stCxn id="7" idx="3"/>
            <a:endCxn id="6" idx="7"/>
          </p:cNvCxnSpPr>
          <p:nvPr/>
        </p:nvCxnSpPr>
        <p:spPr>
          <a:xfrm flipH="1">
            <a:off x="3610717" y="2211949"/>
            <a:ext cx="899852" cy="4078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9"/>
          <p:cNvSpPr/>
          <p:nvPr/>
        </p:nvSpPr>
        <p:spPr>
          <a:xfrm>
            <a:off x="3289451" y="2564715"/>
            <a:ext cx="376387" cy="376387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4455448" y="1890683"/>
            <a:ext cx="376387" cy="376387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Oval 9"/>
          <p:cNvSpPr/>
          <p:nvPr/>
        </p:nvSpPr>
        <p:spPr>
          <a:xfrm>
            <a:off x="4357870" y="3278480"/>
            <a:ext cx="376387" cy="376387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Oval 9"/>
          <p:cNvSpPr/>
          <p:nvPr/>
        </p:nvSpPr>
        <p:spPr>
          <a:xfrm>
            <a:off x="3194716" y="4356445"/>
            <a:ext cx="376387" cy="376387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468359" y="2752908"/>
            <a:ext cx="376387" cy="376387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Oval 9"/>
          <p:cNvSpPr/>
          <p:nvPr/>
        </p:nvSpPr>
        <p:spPr>
          <a:xfrm>
            <a:off x="5344794" y="3996728"/>
            <a:ext cx="376387" cy="376387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Oval 9"/>
          <p:cNvSpPr/>
          <p:nvPr/>
        </p:nvSpPr>
        <p:spPr>
          <a:xfrm>
            <a:off x="6316857" y="1901569"/>
            <a:ext cx="376387" cy="376387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Oval 9"/>
          <p:cNvSpPr/>
          <p:nvPr/>
        </p:nvSpPr>
        <p:spPr>
          <a:xfrm>
            <a:off x="5940470" y="3278480"/>
            <a:ext cx="376387" cy="376387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Oval 9"/>
          <p:cNvSpPr/>
          <p:nvPr/>
        </p:nvSpPr>
        <p:spPr>
          <a:xfrm>
            <a:off x="8417505" y="2564715"/>
            <a:ext cx="376387" cy="376387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Oval 9"/>
          <p:cNvSpPr/>
          <p:nvPr/>
        </p:nvSpPr>
        <p:spPr>
          <a:xfrm>
            <a:off x="7334876" y="3278479"/>
            <a:ext cx="376387" cy="376387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Oval 9"/>
          <p:cNvSpPr/>
          <p:nvPr/>
        </p:nvSpPr>
        <p:spPr>
          <a:xfrm>
            <a:off x="8196360" y="4653007"/>
            <a:ext cx="376387" cy="376387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0" name="Straight Connector 10"/>
          <p:cNvCxnSpPr>
            <a:stCxn id="8" idx="1"/>
            <a:endCxn id="6" idx="5"/>
          </p:cNvCxnSpPr>
          <p:nvPr/>
        </p:nvCxnSpPr>
        <p:spPr>
          <a:xfrm flipH="1" flipV="1">
            <a:off x="3610717" y="2885981"/>
            <a:ext cx="802274" cy="4476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10"/>
          <p:cNvCxnSpPr>
            <a:stCxn id="9" idx="0"/>
            <a:endCxn id="6" idx="4"/>
          </p:cNvCxnSpPr>
          <p:nvPr/>
        </p:nvCxnSpPr>
        <p:spPr>
          <a:xfrm flipV="1">
            <a:off x="3382910" y="2941102"/>
            <a:ext cx="94735" cy="141534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10"/>
          <p:cNvCxnSpPr>
            <a:stCxn id="9" idx="7"/>
            <a:endCxn id="8" idx="3"/>
          </p:cNvCxnSpPr>
          <p:nvPr/>
        </p:nvCxnSpPr>
        <p:spPr>
          <a:xfrm flipV="1">
            <a:off x="3515982" y="3599746"/>
            <a:ext cx="897009" cy="81182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10"/>
          <p:cNvCxnSpPr>
            <a:stCxn id="9" idx="6"/>
            <a:endCxn id="11" idx="2"/>
          </p:cNvCxnSpPr>
          <p:nvPr/>
        </p:nvCxnSpPr>
        <p:spPr>
          <a:xfrm flipV="1">
            <a:off x="3571103" y="4184922"/>
            <a:ext cx="1773691" cy="35971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10"/>
          <p:cNvCxnSpPr>
            <a:stCxn id="8" idx="6"/>
            <a:endCxn id="11" idx="0"/>
          </p:cNvCxnSpPr>
          <p:nvPr/>
        </p:nvCxnSpPr>
        <p:spPr>
          <a:xfrm>
            <a:off x="4734257" y="3466674"/>
            <a:ext cx="798731" cy="53005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10"/>
          <p:cNvCxnSpPr>
            <a:stCxn id="11" idx="6"/>
            <a:endCxn id="16" idx="2"/>
          </p:cNvCxnSpPr>
          <p:nvPr/>
        </p:nvCxnSpPr>
        <p:spPr>
          <a:xfrm>
            <a:off x="5721181" y="4184922"/>
            <a:ext cx="2475179" cy="65627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10"/>
          <p:cNvCxnSpPr>
            <a:stCxn id="11" idx="7"/>
            <a:endCxn id="15" idx="3"/>
          </p:cNvCxnSpPr>
          <p:nvPr/>
        </p:nvCxnSpPr>
        <p:spPr>
          <a:xfrm flipV="1">
            <a:off x="5666060" y="3599745"/>
            <a:ext cx="1723937" cy="45210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10"/>
          <p:cNvCxnSpPr>
            <a:stCxn id="7" idx="5"/>
            <a:endCxn id="10" idx="1"/>
          </p:cNvCxnSpPr>
          <p:nvPr/>
        </p:nvCxnSpPr>
        <p:spPr>
          <a:xfrm>
            <a:off x="4776714" y="2211949"/>
            <a:ext cx="746766" cy="5960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10"/>
          <p:cNvCxnSpPr>
            <a:stCxn id="16" idx="0"/>
            <a:endCxn id="14" idx="4"/>
          </p:cNvCxnSpPr>
          <p:nvPr/>
        </p:nvCxnSpPr>
        <p:spPr>
          <a:xfrm flipV="1">
            <a:off x="8384554" y="2941102"/>
            <a:ext cx="221145" cy="171190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10"/>
          <p:cNvCxnSpPr>
            <a:stCxn id="12" idx="6"/>
            <a:endCxn id="14" idx="1"/>
          </p:cNvCxnSpPr>
          <p:nvPr/>
        </p:nvCxnSpPr>
        <p:spPr>
          <a:xfrm>
            <a:off x="6693244" y="2089763"/>
            <a:ext cx="1779382" cy="53007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10"/>
          <p:cNvCxnSpPr>
            <a:stCxn id="7" idx="6"/>
            <a:endCxn id="12" idx="2"/>
          </p:cNvCxnSpPr>
          <p:nvPr/>
        </p:nvCxnSpPr>
        <p:spPr>
          <a:xfrm>
            <a:off x="4831835" y="2078877"/>
            <a:ext cx="1485022" cy="1088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10"/>
          <p:cNvCxnSpPr>
            <a:stCxn id="16" idx="1"/>
            <a:endCxn id="15" idx="5"/>
          </p:cNvCxnSpPr>
          <p:nvPr/>
        </p:nvCxnSpPr>
        <p:spPr>
          <a:xfrm flipH="1" flipV="1">
            <a:off x="7656142" y="3599745"/>
            <a:ext cx="595339" cy="11083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10"/>
          <p:cNvCxnSpPr>
            <a:stCxn id="13" idx="0"/>
            <a:endCxn id="12" idx="4"/>
          </p:cNvCxnSpPr>
          <p:nvPr/>
        </p:nvCxnSpPr>
        <p:spPr>
          <a:xfrm flipV="1">
            <a:off x="6128664" y="2277956"/>
            <a:ext cx="376387" cy="100052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10"/>
          <p:cNvCxnSpPr>
            <a:stCxn id="10" idx="5"/>
            <a:endCxn id="13" idx="1"/>
          </p:cNvCxnSpPr>
          <p:nvPr/>
        </p:nvCxnSpPr>
        <p:spPr>
          <a:xfrm>
            <a:off x="5789625" y="3074174"/>
            <a:ext cx="205966" cy="25942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10"/>
          <p:cNvCxnSpPr>
            <a:stCxn id="13" idx="7"/>
            <a:endCxn id="14" idx="2"/>
          </p:cNvCxnSpPr>
          <p:nvPr/>
        </p:nvCxnSpPr>
        <p:spPr>
          <a:xfrm flipV="1">
            <a:off x="6261736" y="2752909"/>
            <a:ext cx="2155769" cy="5806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10"/>
          <p:cNvCxnSpPr>
            <a:stCxn id="15" idx="1"/>
            <a:endCxn id="12" idx="5"/>
          </p:cNvCxnSpPr>
          <p:nvPr/>
        </p:nvCxnSpPr>
        <p:spPr>
          <a:xfrm flipH="1" flipV="1">
            <a:off x="6638123" y="2222835"/>
            <a:ext cx="751874" cy="111076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10"/>
          <p:cNvCxnSpPr>
            <a:stCxn id="13" idx="5"/>
            <a:endCxn id="16" idx="1"/>
          </p:cNvCxnSpPr>
          <p:nvPr/>
        </p:nvCxnSpPr>
        <p:spPr>
          <a:xfrm>
            <a:off x="6261736" y="3599746"/>
            <a:ext cx="1989745" cy="11083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10"/>
          <p:cNvCxnSpPr>
            <a:stCxn id="7" idx="4"/>
            <a:endCxn id="8" idx="0"/>
          </p:cNvCxnSpPr>
          <p:nvPr/>
        </p:nvCxnSpPr>
        <p:spPr>
          <a:xfrm flipH="1">
            <a:off x="4546064" y="2267070"/>
            <a:ext cx="97578" cy="101141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10"/>
          <p:cNvCxnSpPr>
            <a:stCxn id="10" idx="3"/>
            <a:endCxn id="8" idx="7"/>
          </p:cNvCxnSpPr>
          <p:nvPr/>
        </p:nvCxnSpPr>
        <p:spPr>
          <a:xfrm flipH="1">
            <a:off x="4679136" y="3074174"/>
            <a:ext cx="844344" cy="25942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10"/>
          <p:cNvCxnSpPr>
            <a:stCxn id="7" idx="4"/>
            <a:endCxn id="11" idx="0"/>
          </p:cNvCxnSpPr>
          <p:nvPr/>
        </p:nvCxnSpPr>
        <p:spPr>
          <a:xfrm>
            <a:off x="4643642" y="2267070"/>
            <a:ext cx="889346" cy="172965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10"/>
          <p:cNvCxnSpPr>
            <a:stCxn id="10" idx="4"/>
            <a:endCxn id="11" idx="0"/>
          </p:cNvCxnSpPr>
          <p:nvPr/>
        </p:nvCxnSpPr>
        <p:spPr>
          <a:xfrm flipH="1">
            <a:off x="5532988" y="3129295"/>
            <a:ext cx="123565" cy="8674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10"/>
          <p:cNvCxnSpPr>
            <a:stCxn id="9" idx="5"/>
            <a:endCxn id="16" idx="3"/>
          </p:cNvCxnSpPr>
          <p:nvPr/>
        </p:nvCxnSpPr>
        <p:spPr>
          <a:xfrm>
            <a:off x="3515982" y="4677711"/>
            <a:ext cx="4735499" cy="29656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10"/>
          <p:cNvCxnSpPr>
            <a:stCxn id="13" idx="3"/>
            <a:endCxn id="11" idx="7"/>
          </p:cNvCxnSpPr>
          <p:nvPr/>
        </p:nvCxnSpPr>
        <p:spPr>
          <a:xfrm flipH="1">
            <a:off x="5666060" y="3599746"/>
            <a:ext cx="329531" cy="45210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10"/>
          <p:cNvCxnSpPr>
            <a:stCxn id="12" idx="3"/>
            <a:endCxn id="10" idx="0"/>
          </p:cNvCxnSpPr>
          <p:nvPr/>
        </p:nvCxnSpPr>
        <p:spPr>
          <a:xfrm flipH="1">
            <a:off x="5656553" y="2222835"/>
            <a:ext cx="715425" cy="53007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69010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0"/>
          <p:cNvCxnSpPr>
            <a:stCxn id="7" idx="3"/>
            <a:endCxn id="6" idx="7"/>
          </p:cNvCxnSpPr>
          <p:nvPr/>
        </p:nvCxnSpPr>
        <p:spPr>
          <a:xfrm flipH="1">
            <a:off x="3610717" y="2211949"/>
            <a:ext cx="899852" cy="4078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9"/>
          <p:cNvSpPr/>
          <p:nvPr/>
        </p:nvSpPr>
        <p:spPr>
          <a:xfrm>
            <a:off x="3289451" y="2564715"/>
            <a:ext cx="376387" cy="376387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4455448" y="1890683"/>
            <a:ext cx="376387" cy="376387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Oval 9"/>
          <p:cNvSpPr/>
          <p:nvPr/>
        </p:nvSpPr>
        <p:spPr>
          <a:xfrm>
            <a:off x="4357870" y="3278480"/>
            <a:ext cx="376387" cy="376387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Oval 9"/>
          <p:cNvSpPr/>
          <p:nvPr/>
        </p:nvSpPr>
        <p:spPr>
          <a:xfrm>
            <a:off x="3194716" y="4356445"/>
            <a:ext cx="376387" cy="376387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468359" y="2752908"/>
            <a:ext cx="376387" cy="376387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Oval 9"/>
          <p:cNvSpPr/>
          <p:nvPr/>
        </p:nvSpPr>
        <p:spPr>
          <a:xfrm>
            <a:off x="5344794" y="3996728"/>
            <a:ext cx="376387" cy="376387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Oval 9"/>
          <p:cNvSpPr/>
          <p:nvPr/>
        </p:nvSpPr>
        <p:spPr>
          <a:xfrm>
            <a:off x="6316857" y="1901569"/>
            <a:ext cx="376387" cy="376387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Oval 9"/>
          <p:cNvSpPr/>
          <p:nvPr/>
        </p:nvSpPr>
        <p:spPr>
          <a:xfrm>
            <a:off x="5940470" y="3278480"/>
            <a:ext cx="376387" cy="376387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Oval 9"/>
          <p:cNvSpPr/>
          <p:nvPr/>
        </p:nvSpPr>
        <p:spPr>
          <a:xfrm>
            <a:off x="8417505" y="2564715"/>
            <a:ext cx="376387" cy="376387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Oval 9"/>
          <p:cNvSpPr/>
          <p:nvPr/>
        </p:nvSpPr>
        <p:spPr>
          <a:xfrm>
            <a:off x="7334876" y="3278479"/>
            <a:ext cx="376387" cy="376387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Oval 9"/>
          <p:cNvSpPr/>
          <p:nvPr/>
        </p:nvSpPr>
        <p:spPr>
          <a:xfrm>
            <a:off x="8196360" y="4653007"/>
            <a:ext cx="376387" cy="376387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0" name="Straight Connector 10"/>
          <p:cNvCxnSpPr>
            <a:stCxn id="8" idx="1"/>
            <a:endCxn id="6" idx="5"/>
          </p:cNvCxnSpPr>
          <p:nvPr/>
        </p:nvCxnSpPr>
        <p:spPr>
          <a:xfrm flipH="1" flipV="1">
            <a:off x="3610717" y="2885981"/>
            <a:ext cx="802274" cy="4476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10"/>
          <p:cNvCxnSpPr>
            <a:stCxn id="9" idx="0"/>
            <a:endCxn id="6" idx="4"/>
          </p:cNvCxnSpPr>
          <p:nvPr/>
        </p:nvCxnSpPr>
        <p:spPr>
          <a:xfrm flipV="1">
            <a:off x="3382910" y="2941102"/>
            <a:ext cx="94735" cy="141534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10"/>
          <p:cNvCxnSpPr>
            <a:stCxn id="9" idx="7"/>
            <a:endCxn id="8" idx="3"/>
          </p:cNvCxnSpPr>
          <p:nvPr/>
        </p:nvCxnSpPr>
        <p:spPr>
          <a:xfrm flipV="1">
            <a:off x="3515982" y="3599746"/>
            <a:ext cx="897009" cy="81182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10"/>
          <p:cNvCxnSpPr>
            <a:stCxn id="9" idx="6"/>
            <a:endCxn id="11" idx="2"/>
          </p:cNvCxnSpPr>
          <p:nvPr/>
        </p:nvCxnSpPr>
        <p:spPr>
          <a:xfrm flipV="1">
            <a:off x="3571103" y="4184922"/>
            <a:ext cx="1773691" cy="35971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10"/>
          <p:cNvCxnSpPr>
            <a:stCxn id="8" idx="6"/>
            <a:endCxn id="11" idx="0"/>
          </p:cNvCxnSpPr>
          <p:nvPr/>
        </p:nvCxnSpPr>
        <p:spPr>
          <a:xfrm>
            <a:off x="4734257" y="3466674"/>
            <a:ext cx="798731" cy="530054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10"/>
          <p:cNvCxnSpPr>
            <a:stCxn id="11" idx="6"/>
            <a:endCxn id="16" idx="2"/>
          </p:cNvCxnSpPr>
          <p:nvPr/>
        </p:nvCxnSpPr>
        <p:spPr>
          <a:xfrm>
            <a:off x="5721181" y="4184922"/>
            <a:ext cx="2475179" cy="65627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10"/>
          <p:cNvCxnSpPr>
            <a:stCxn id="11" idx="7"/>
            <a:endCxn id="15" idx="3"/>
          </p:cNvCxnSpPr>
          <p:nvPr/>
        </p:nvCxnSpPr>
        <p:spPr>
          <a:xfrm flipV="1">
            <a:off x="5666060" y="3599745"/>
            <a:ext cx="1723937" cy="45210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10"/>
          <p:cNvCxnSpPr>
            <a:stCxn id="7" idx="5"/>
            <a:endCxn id="10" idx="1"/>
          </p:cNvCxnSpPr>
          <p:nvPr/>
        </p:nvCxnSpPr>
        <p:spPr>
          <a:xfrm>
            <a:off x="4776714" y="2211949"/>
            <a:ext cx="746766" cy="5960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10"/>
          <p:cNvCxnSpPr>
            <a:stCxn id="16" idx="0"/>
            <a:endCxn id="14" idx="4"/>
          </p:cNvCxnSpPr>
          <p:nvPr/>
        </p:nvCxnSpPr>
        <p:spPr>
          <a:xfrm flipV="1">
            <a:off x="8384554" y="2941102"/>
            <a:ext cx="221145" cy="171190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10"/>
          <p:cNvCxnSpPr>
            <a:stCxn id="12" idx="6"/>
            <a:endCxn id="14" idx="1"/>
          </p:cNvCxnSpPr>
          <p:nvPr/>
        </p:nvCxnSpPr>
        <p:spPr>
          <a:xfrm>
            <a:off x="6693244" y="2089763"/>
            <a:ext cx="1779382" cy="53007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10"/>
          <p:cNvCxnSpPr>
            <a:stCxn id="7" idx="6"/>
            <a:endCxn id="12" idx="2"/>
          </p:cNvCxnSpPr>
          <p:nvPr/>
        </p:nvCxnSpPr>
        <p:spPr>
          <a:xfrm>
            <a:off x="4831835" y="2078877"/>
            <a:ext cx="1485022" cy="1088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10"/>
          <p:cNvCxnSpPr>
            <a:stCxn id="16" idx="1"/>
            <a:endCxn id="15" idx="5"/>
          </p:cNvCxnSpPr>
          <p:nvPr/>
        </p:nvCxnSpPr>
        <p:spPr>
          <a:xfrm flipH="1" flipV="1">
            <a:off x="7656142" y="3599745"/>
            <a:ext cx="595339" cy="11083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10"/>
          <p:cNvCxnSpPr>
            <a:stCxn id="13" idx="0"/>
            <a:endCxn id="12" idx="4"/>
          </p:cNvCxnSpPr>
          <p:nvPr/>
        </p:nvCxnSpPr>
        <p:spPr>
          <a:xfrm flipV="1">
            <a:off x="6128664" y="2277956"/>
            <a:ext cx="376387" cy="100052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10"/>
          <p:cNvCxnSpPr>
            <a:stCxn id="10" idx="5"/>
            <a:endCxn id="13" idx="1"/>
          </p:cNvCxnSpPr>
          <p:nvPr/>
        </p:nvCxnSpPr>
        <p:spPr>
          <a:xfrm>
            <a:off x="5789625" y="3074174"/>
            <a:ext cx="205966" cy="25942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10"/>
          <p:cNvCxnSpPr>
            <a:stCxn id="13" idx="7"/>
            <a:endCxn id="14" idx="2"/>
          </p:cNvCxnSpPr>
          <p:nvPr/>
        </p:nvCxnSpPr>
        <p:spPr>
          <a:xfrm flipV="1">
            <a:off x="6261736" y="2752909"/>
            <a:ext cx="2155769" cy="5806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10"/>
          <p:cNvCxnSpPr>
            <a:stCxn id="15" idx="1"/>
            <a:endCxn id="12" idx="5"/>
          </p:cNvCxnSpPr>
          <p:nvPr/>
        </p:nvCxnSpPr>
        <p:spPr>
          <a:xfrm flipH="1" flipV="1">
            <a:off x="6638123" y="2222835"/>
            <a:ext cx="751874" cy="111076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10"/>
          <p:cNvCxnSpPr>
            <a:stCxn id="13" idx="5"/>
            <a:endCxn id="16" idx="1"/>
          </p:cNvCxnSpPr>
          <p:nvPr/>
        </p:nvCxnSpPr>
        <p:spPr>
          <a:xfrm>
            <a:off x="6261736" y="3599746"/>
            <a:ext cx="1989745" cy="11083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10"/>
          <p:cNvCxnSpPr>
            <a:stCxn id="7" idx="4"/>
            <a:endCxn id="8" idx="0"/>
          </p:cNvCxnSpPr>
          <p:nvPr/>
        </p:nvCxnSpPr>
        <p:spPr>
          <a:xfrm flipH="1">
            <a:off x="4546064" y="2267070"/>
            <a:ext cx="97578" cy="101141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10"/>
          <p:cNvCxnSpPr>
            <a:stCxn id="10" idx="3"/>
            <a:endCxn id="8" idx="7"/>
          </p:cNvCxnSpPr>
          <p:nvPr/>
        </p:nvCxnSpPr>
        <p:spPr>
          <a:xfrm flipH="1">
            <a:off x="4679136" y="3074174"/>
            <a:ext cx="844344" cy="25942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10"/>
          <p:cNvCxnSpPr>
            <a:stCxn id="7" idx="4"/>
            <a:endCxn id="11" idx="0"/>
          </p:cNvCxnSpPr>
          <p:nvPr/>
        </p:nvCxnSpPr>
        <p:spPr>
          <a:xfrm>
            <a:off x="4643642" y="2267070"/>
            <a:ext cx="889346" cy="172965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10"/>
          <p:cNvCxnSpPr>
            <a:stCxn id="10" idx="4"/>
            <a:endCxn id="11" idx="0"/>
          </p:cNvCxnSpPr>
          <p:nvPr/>
        </p:nvCxnSpPr>
        <p:spPr>
          <a:xfrm flipH="1">
            <a:off x="5532988" y="3129295"/>
            <a:ext cx="123565" cy="8674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10"/>
          <p:cNvCxnSpPr>
            <a:stCxn id="9" idx="5"/>
            <a:endCxn id="16" idx="3"/>
          </p:cNvCxnSpPr>
          <p:nvPr/>
        </p:nvCxnSpPr>
        <p:spPr>
          <a:xfrm>
            <a:off x="3515982" y="4677711"/>
            <a:ext cx="4735499" cy="29656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10"/>
          <p:cNvCxnSpPr>
            <a:stCxn id="13" idx="3"/>
            <a:endCxn id="11" idx="7"/>
          </p:cNvCxnSpPr>
          <p:nvPr/>
        </p:nvCxnSpPr>
        <p:spPr>
          <a:xfrm flipH="1">
            <a:off x="5666060" y="3599746"/>
            <a:ext cx="329531" cy="45210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10"/>
          <p:cNvCxnSpPr>
            <a:stCxn id="12" idx="3"/>
            <a:endCxn id="10" idx="0"/>
          </p:cNvCxnSpPr>
          <p:nvPr/>
        </p:nvCxnSpPr>
        <p:spPr>
          <a:xfrm flipH="1">
            <a:off x="5656553" y="2222835"/>
            <a:ext cx="715425" cy="53007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10789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0"/>
          <p:cNvCxnSpPr>
            <a:stCxn id="7" idx="3"/>
            <a:endCxn id="6" idx="7"/>
          </p:cNvCxnSpPr>
          <p:nvPr/>
        </p:nvCxnSpPr>
        <p:spPr>
          <a:xfrm flipH="1">
            <a:off x="3610717" y="2211949"/>
            <a:ext cx="899852" cy="4078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9"/>
          <p:cNvSpPr/>
          <p:nvPr/>
        </p:nvSpPr>
        <p:spPr>
          <a:xfrm>
            <a:off x="3289451" y="2564715"/>
            <a:ext cx="376387" cy="376387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4455448" y="1890683"/>
            <a:ext cx="376387" cy="376387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Oval 9"/>
          <p:cNvSpPr/>
          <p:nvPr/>
        </p:nvSpPr>
        <p:spPr>
          <a:xfrm>
            <a:off x="4357870" y="3278480"/>
            <a:ext cx="376387" cy="376387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Oval 9"/>
          <p:cNvSpPr/>
          <p:nvPr/>
        </p:nvSpPr>
        <p:spPr>
          <a:xfrm>
            <a:off x="3194716" y="4356445"/>
            <a:ext cx="376387" cy="376387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468359" y="2752908"/>
            <a:ext cx="376387" cy="376387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Oval 9"/>
          <p:cNvSpPr/>
          <p:nvPr/>
        </p:nvSpPr>
        <p:spPr>
          <a:xfrm>
            <a:off x="5344794" y="3996728"/>
            <a:ext cx="376387" cy="376387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Oval 9"/>
          <p:cNvSpPr/>
          <p:nvPr/>
        </p:nvSpPr>
        <p:spPr>
          <a:xfrm>
            <a:off x="6316857" y="1901569"/>
            <a:ext cx="376387" cy="376387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Oval 9"/>
          <p:cNvSpPr/>
          <p:nvPr/>
        </p:nvSpPr>
        <p:spPr>
          <a:xfrm>
            <a:off x="5940470" y="3278480"/>
            <a:ext cx="376387" cy="376387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Oval 9"/>
          <p:cNvSpPr/>
          <p:nvPr/>
        </p:nvSpPr>
        <p:spPr>
          <a:xfrm>
            <a:off x="8417505" y="2564715"/>
            <a:ext cx="376387" cy="376387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Oval 9"/>
          <p:cNvSpPr/>
          <p:nvPr/>
        </p:nvSpPr>
        <p:spPr>
          <a:xfrm>
            <a:off x="7334876" y="3278479"/>
            <a:ext cx="376387" cy="376387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Oval 9"/>
          <p:cNvSpPr/>
          <p:nvPr/>
        </p:nvSpPr>
        <p:spPr>
          <a:xfrm>
            <a:off x="8196360" y="4653007"/>
            <a:ext cx="376387" cy="376387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0" name="Straight Connector 10"/>
          <p:cNvCxnSpPr>
            <a:stCxn id="8" idx="1"/>
            <a:endCxn id="6" idx="5"/>
          </p:cNvCxnSpPr>
          <p:nvPr/>
        </p:nvCxnSpPr>
        <p:spPr>
          <a:xfrm flipH="1" flipV="1">
            <a:off x="3610717" y="2885981"/>
            <a:ext cx="802274" cy="4476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10"/>
          <p:cNvCxnSpPr>
            <a:stCxn id="9" idx="0"/>
            <a:endCxn id="6" idx="4"/>
          </p:cNvCxnSpPr>
          <p:nvPr/>
        </p:nvCxnSpPr>
        <p:spPr>
          <a:xfrm flipV="1">
            <a:off x="3382910" y="2941102"/>
            <a:ext cx="94735" cy="141534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10"/>
          <p:cNvCxnSpPr>
            <a:stCxn id="9" idx="7"/>
            <a:endCxn id="8" idx="3"/>
          </p:cNvCxnSpPr>
          <p:nvPr/>
        </p:nvCxnSpPr>
        <p:spPr>
          <a:xfrm flipV="1">
            <a:off x="3515982" y="3599746"/>
            <a:ext cx="897009" cy="81182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10"/>
          <p:cNvCxnSpPr>
            <a:stCxn id="9" idx="6"/>
            <a:endCxn id="11" idx="2"/>
          </p:cNvCxnSpPr>
          <p:nvPr/>
        </p:nvCxnSpPr>
        <p:spPr>
          <a:xfrm flipV="1">
            <a:off x="3571103" y="4184922"/>
            <a:ext cx="1773691" cy="35971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10"/>
          <p:cNvCxnSpPr>
            <a:stCxn id="8" idx="6"/>
            <a:endCxn id="11" idx="0"/>
          </p:cNvCxnSpPr>
          <p:nvPr/>
        </p:nvCxnSpPr>
        <p:spPr>
          <a:xfrm>
            <a:off x="4734257" y="3466674"/>
            <a:ext cx="798731" cy="530054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10"/>
          <p:cNvCxnSpPr>
            <a:stCxn id="11" idx="6"/>
            <a:endCxn id="16" idx="2"/>
          </p:cNvCxnSpPr>
          <p:nvPr/>
        </p:nvCxnSpPr>
        <p:spPr>
          <a:xfrm>
            <a:off x="5721181" y="4184922"/>
            <a:ext cx="2475179" cy="65627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10"/>
          <p:cNvCxnSpPr>
            <a:stCxn id="11" idx="7"/>
            <a:endCxn id="15" idx="3"/>
          </p:cNvCxnSpPr>
          <p:nvPr/>
        </p:nvCxnSpPr>
        <p:spPr>
          <a:xfrm flipV="1">
            <a:off x="5666060" y="3599745"/>
            <a:ext cx="1723937" cy="45210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10"/>
          <p:cNvCxnSpPr>
            <a:stCxn id="7" idx="5"/>
            <a:endCxn id="10" idx="1"/>
          </p:cNvCxnSpPr>
          <p:nvPr/>
        </p:nvCxnSpPr>
        <p:spPr>
          <a:xfrm>
            <a:off x="4776714" y="2211949"/>
            <a:ext cx="746766" cy="5960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10"/>
          <p:cNvCxnSpPr>
            <a:stCxn id="16" idx="0"/>
            <a:endCxn id="14" idx="4"/>
          </p:cNvCxnSpPr>
          <p:nvPr/>
        </p:nvCxnSpPr>
        <p:spPr>
          <a:xfrm flipV="1">
            <a:off x="8384554" y="2941102"/>
            <a:ext cx="221145" cy="171190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10"/>
          <p:cNvCxnSpPr>
            <a:stCxn id="12" idx="6"/>
            <a:endCxn id="14" idx="1"/>
          </p:cNvCxnSpPr>
          <p:nvPr/>
        </p:nvCxnSpPr>
        <p:spPr>
          <a:xfrm>
            <a:off x="6693244" y="2089763"/>
            <a:ext cx="1779382" cy="53007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10"/>
          <p:cNvCxnSpPr>
            <a:stCxn id="7" idx="6"/>
            <a:endCxn id="12" idx="2"/>
          </p:cNvCxnSpPr>
          <p:nvPr/>
        </p:nvCxnSpPr>
        <p:spPr>
          <a:xfrm>
            <a:off x="4831835" y="2078877"/>
            <a:ext cx="1485022" cy="1088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10"/>
          <p:cNvCxnSpPr>
            <a:stCxn id="16" idx="1"/>
            <a:endCxn id="15" idx="5"/>
          </p:cNvCxnSpPr>
          <p:nvPr/>
        </p:nvCxnSpPr>
        <p:spPr>
          <a:xfrm flipH="1" flipV="1">
            <a:off x="7656142" y="3599745"/>
            <a:ext cx="595339" cy="11083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10"/>
          <p:cNvCxnSpPr>
            <a:stCxn id="13" idx="0"/>
            <a:endCxn id="12" idx="4"/>
          </p:cNvCxnSpPr>
          <p:nvPr/>
        </p:nvCxnSpPr>
        <p:spPr>
          <a:xfrm flipV="1">
            <a:off x="6128664" y="2277956"/>
            <a:ext cx="376387" cy="100052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10"/>
          <p:cNvCxnSpPr>
            <a:stCxn id="10" idx="5"/>
            <a:endCxn id="13" idx="1"/>
          </p:cNvCxnSpPr>
          <p:nvPr/>
        </p:nvCxnSpPr>
        <p:spPr>
          <a:xfrm>
            <a:off x="5789625" y="3074174"/>
            <a:ext cx="205966" cy="25942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10"/>
          <p:cNvCxnSpPr>
            <a:stCxn id="13" idx="7"/>
            <a:endCxn id="14" idx="2"/>
          </p:cNvCxnSpPr>
          <p:nvPr/>
        </p:nvCxnSpPr>
        <p:spPr>
          <a:xfrm flipV="1">
            <a:off x="6261736" y="2752909"/>
            <a:ext cx="2155769" cy="5806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10"/>
          <p:cNvCxnSpPr>
            <a:stCxn id="15" idx="1"/>
            <a:endCxn id="12" idx="5"/>
          </p:cNvCxnSpPr>
          <p:nvPr/>
        </p:nvCxnSpPr>
        <p:spPr>
          <a:xfrm flipH="1" flipV="1">
            <a:off x="6638123" y="2222835"/>
            <a:ext cx="751874" cy="111076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10"/>
          <p:cNvCxnSpPr>
            <a:stCxn id="13" idx="5"/>
            <a:endCxn id="16" idx="1"/>
          </p:cNvCxnSpPr>
          <p:nvPr/>
        </p:nvCxnSpPr>
        <p:spPr>
          <a:xfrm>
            <a:off x="6261736" y="3599746"/>
            <a:ext cx="1989745" cy="11083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10"/>
          <p:cNvCxnSpPr>
            <a:stCxn id="7" idx="4"/>
            <a:endCxn id="8" idx="0"/>
          </p:cNvCxnSpPr>
          <p:nvPr/>
        </p:nvCxnSpPr>
        <p:spPr>
          <a:xfrm flipH="1">
            <a:off x="4546064" y="2267070"/>
            <a:ext cx="97578" cy="101141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10"/>
          <p:cNvCxnSpPr>
            <a:stCxn id="10" idx="3"/>
            <a:endCxn id="8" idx="7"/>
          </p:cNvCxnSpPr>
          <p:nvPr/>
        </p:nvCxnSpPr>
        <p:spPr>
          <a:xfrm flipH="1">
            <a:off x="4679136" y="3074174"/>
            <a:ext cx="844344" cy="25942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10"/>
          <p:cNvCxnSpPr>
            <a:stCxn id="7" idx="4"/>
            <a:endCxn id="11" idx="0"/>
          </p:cNvCxnSpPr>
          <p:nvPr/>
        </p:nvCxnSpPr>
        <p:spPr>
          <a:xfrm>
            <a:off x="4643642" y="2267070"/>
            <a:ext cx="889346" cy="172965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10"/>
          <p:cNvCxnSpPr>
            <a:stCxn id="10" idx="4"/>
            <a:endCxn id="11" idx="0"/>
          </p:cNvCxnSpPr>
          <p:nvPr/>
        </p:nvCxnSpPr>
        <p:spPr>
          <a:xfrm flipH="1">
            <a:off x="5532988" y="3129295"/>
            <a:ext cx="123565" cy="8674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10"/>
          <p:cNvCxnSpPr>
            <a:stCxn id="9" idx="5"/>
            <a:endCxn id="16" idx="3"/>
          </p:cNvCxnSpPr>
          <p:nvPr/>
        </p:nvCxnSpPr>
        <p:spPr>
          <a:xfrm>
            <a:off x="3515982" y="4677711"/>
            <a:ext cx="4735499" cy="29656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10"/>
          <p:cNvCxnSpPr>
            <a:stCxn id="13" idx="3"/>
            <a:endCxn id="11" idx="7"/>
          </p:cNvCxnSpPr>
          <p:nvPr/>
        </p:nvCxnSpPr>
        <p:spPr>
          <a:xfrm flipH="1">
            <a:off x="5666060" y="3599746"/>
            <a:ext cx="329531" cy="45210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10"/>
          <p:cNvCxnSpPr>
            <a:stCxn id="12" idx="3"/>
            <a:endCxn id="10" idx="0"/>
          </p:cNvCxnSpPr>
          <p:nvPr/>
        </p:nvCxnSpPr>
        <p:spPr>
          <a:xfrm flipH="1">
            <a:off x="5656553" y="2222835"/>
            <a:ext cx="715425" cy="53007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08958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0"/>
          <p:cNvCxnSpPr>
            <a:stCxn id="7" idx="3"/>
            <a:endCxn id="6" idx="7"/>
          </p:cNvCxnSpPr>
          <p:nvPr/>
        </p:nvCxnSpPr>
        <p:spPr>
          <a:xfrm flipH="1">
            <a:off x="3610717" y="2211949"/>
            <a:ext cx="899852" cy="4078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9"/>
          <p:cNvSpPr/>
          <p:nvPr/>
        </p:nvSpPr>
        <p:spPr>
          <a:xfrm>
            <a:off x="3289451" y="2564715"/>
            <a:ext cx="376387" cy="376387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4455448" y="1890683"/>
            <a:ext cx="376387" cy="376387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Oval 9"/>
          <p:cNvSpPr/>
          <p:nvPr/>
        </p:nvSpPr>
        <p:spPr>
          <a:xfrm>
            <a:off x="4357870" y="3278480"/>
            <a:ext cx="376387" cy="376387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Oval 9"/>
          <p:cNvSpPr/>
          <p:nvPr/>
        </p:nvSpPr>
        <p:spPr>
          <a:xfrm>
            <a:off x="3194716" y="4356445"/>
            <a:ext cx="376387" cy="376387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468359" y="2752908"/>
            <a:ext cx="376387" cy="376387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Oval 9"/>
          <p:cNvSpPr/>
          <p:nvPr/>
        </p:nvSpPr>
        <p:spPr>
          <a:xfrm>
            <a:off x="5344794" y="3996728"/>
            <a:ext cx="376387" cy="376387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Oval 9"/>
          <p:cNvSpPr/>
          <p:nvPr/>
        </p:nvSpPr>
        <p:spPr>
          <a:xfrm>
            <a:off x="6316857" y="1901569"/>
            <a:ext cx="376387" cy="376387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Oval 9"/>
          <p:cNvSpPr/>
          <p:nvPr/>
        </p:nvSpPr>
        <p:spPr>
          <a:xfrm>
            <a:off x="5940470" y="3278480"/>
            <a:ext cx="376387" cy="376387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Oval 9"/>
          <p:cNvSpPr/>
          <p:nvPr/>
        </p:nvSpPr>
        <p:spPr>
          <a:xfrm>
            <a:off x="8417505" y="2564715"/>
            <a:ext cx="376387" cy="376387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Oval 9"/>
          <p:cNvSpPr/>
          <p:nvPr/>
        </p:nvSpPr>
        <p:spPr>
          <a:xfrm>
            <a:off x="7334876" y="3278479"/>
            <a:ext cx="376387" cy="376387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Oval 9"/>
          <p:cNvSpPr/>
          <p:nvPr/>
        </p:nvSpPr>
        <p:spPr>
          <a:xfrm>
            <a:off x="8196360" y="4653007"/>
            <a:ext cx="376387" cy="376387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0" name="Straight Connector 10"/>
          <p:cNvCxnSpPr>
            <a:stCxn id="8" idx="1"/>
            <a:endCxn id="6" idx="5"/>
          </p:cNvCxnSpPr>
          <p:nvPr/>
        </p:nvCxnSpPr>
        <p:spPr>
          <a:xfrm flipH="1" flipV="1">
            <a:off x="3610717" y="2885981"/>
            <a:ext cx="802274" cy="4476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10"/>
          <p:cNvCxnSpPr>
            <a:stCxn id="9" idx="0"/>
            <a:endCxn id="6" idx="4"/>
          </p:cNvCxnSpPr>
          <p:nvPr/>
        </p:nvCxnSpPr>
        <p:spPr>
          <a:xfrm flipV="1">
            <a:off x="3382910" y="2941102"/>
            <a:ext cx="94735" cy="141534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10"/>
          <p:cNvCxnSpPr>
            <a:stCxn id="9" idx="7"/>
            <a:endCxn id="8" idx="3"/>
          </p:cNvCxnSpPr>
          <p:nvPr/>
        </p:nvCxnSpPr>
        <p:spPr>
          <a:xfrm flipV="1">
            <a:off x="3515982" y="3599746"/>
            <a:ext cx="897009" cy="81182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10"/>
          <p:cNvCxnSpPr>
            <a:stCxn id="9" idx="6"/>
            <a:endCxn id="11" idx="2"/>
          </p:cNvCxnSpPr>
          <p:nvPr/>
        </p:nvCxnSpPr>
        <p:spPr>
          <a:xfrm flipV="1">
            <a:off x="3571103" y="4184922"/>
            <a:ext cx="1773691" cy="35971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10"/>
          <p:cNvCxnSpPr>
            <a:stCxn id="8" idx="6"/>
            <a:endCxn id="11" idx="0"/>
          </p:cNvCxnSpPr>
          <p:nvPr/>
        </p:nvCxnSpPr>
        <p:spPr>
          <a:xfrm>
            <a:off x="4734257" y="3466674"/>
            <a:ext cx="798731" cy="530054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10"/>
          <p:cNvCxnSpPr>
            <a:stCxn id="11" idx="6"/>
            <a:endCxn id="16" idx="2"/>
          </p:cNvCxnSpPr>
          <p:nvPr/>
        </p:nvCxnSpPr>
        <p:spPr>
          <a:xfrm>
            <a:off x="5721181" y="4184922"/>
            <a:ext cx="2475179" cy="65627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10"/>
          <p:cNvCxnSpPr>
            <a:stCxn id="11" idx="7"/>
            <a:endCxn id="15" idx="3"/>
          </p:cNvCxnSpPr>
          <p:nvPr/>
        </p:nvCxnSpPr>
        <p:spPr>
          <a:xfrm flipV="1">
            <a:off x="5666060" y="3599745"/>
            <a:ext cx="1723937" cy="45210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10"/>
          <p:cNvCxnSpPr>
            <a:stCxn id="7" idx="5"/>
            <a:endCxn id="10" idx="1"/>
          </p:cNvCxnSpPr>
          <p:nvPr/>
        </p:nvCxnSpPr>
        <p:spPr>
          <a:xfrm>
            <a:off x="4776714" y="2211949"/>
            <a:ext cx="746766" cy="5960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10"/>
          <p:cNvCxnSpPr>
            <a:stCxn id="16" idx="0"/>
            <a:endCxn id="14" idx="4"/>
          </p:cNvCxnSpPr>
          <p:nvPr/>
        </p:nvCxnSpPr>
        <p:spPr>
          <a:xfrm flipV="1">
            <a:off x="8384554" y="2941102"/>
            <a:ext cx="221145" cy="171190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10"/>
          <p:cNvCxnSpPr>
            <a:stCxn id="12" idx="6"/>
            <a:endCxn id="14" idx="1"/>
          </p:cNvCxnSpPr>
          <p:nvPr/>
        </p:nvCxnSpPr>
        <p:spPr>
          <a:xfrm>
            <a:off x="6693244" y="2089763"/>
            <a:ext cx="1779382" cy="53007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10"/>
          <p:cNvCxnSpPr>
            <a:stCxn id="7" idx="6"/>
            <a:endCxn id="12" idx="2"/>
          </p:cNvCxnSpPr>
          <p:nvPr/>
        </p:nvCxnSpPr>
        <p:spPr>
          <a:xfrm>
            <a:off x="4831835" y="2078877"/>
            <a:ext cx="1485022" cy="1088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10"/>
          <p:cNvCxnSpPr>
            <a:stCxn id="16" idx="1"/>
            <a:endCxn id="15" idx="5"/>
          </p:cNvCxnSpPr>
          <p:nvPr/>
        </p:nvCxnSpPr>
        <p:spPr>
          <a:xfrm flipH="1" flipV="1">
            <a:off x="7656142" y="3599745"/>
            <a:ext cx="595339" cy="11083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10"/>
          <p:cNvCxnSpPr>
            <a:stCxn id="13" idx="0"/>
            <a:endCxn id="12" idx="4"/>
          </p:cNvCxnSpPr>
          <p:nvPr/>
        </p:nvCxnSpPr>
        <p:spPr>
          <a:xfrm flipV="1">
            <a:off x="6128664" y="2277956"/>
            <a:ext cx="376387" cy="100052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10"/>
          <p:cNvCxnSpPr>
            <a:stCxn id="10" idx="5"/>
            <a:endCxn id="13" idx="1"/>
          </p:cNvCxnSpPr>
          <p:nvPr/>
        </p:nvCxnSpPr>
        <p:spPr>
          <a:xfrm>
            <a:off x="5789625" y="3074174"/>
            <a:ext cx="205966" cy="25942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10"/>
          <p:cNvCxnSpPr>
            <a:stCxn id="13" idx="7"/>
            <a:endCxn id="14" idx="2"/>
          </p:cNvCxnSpPr>
          <p:nvPr/>
        </p:nvCxnSpPr>
        <p:spPr>
          <a:xfrm flipV="1">
            <a:off x="6261736" y="2752909"/>
            <a:ext cx="2155769" cy="5806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10"/>
          <p:cNvCxnSpPr>
            <a:stCxn id="15" idx="1"/>
            <a:endCxn id="12" idx="5"/>
          </p:cNvCxnSpPr>
          <p:nvPr/>
        </p:nvCxnSpPr>
        <p:spPr>
          <a:xfrm flipH="1" flipV="1">
            <a:off x="6638123" y="2222835"/>
            <a:ext cx="751874" cy="111076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10"/>
          <p:cNvCxnSpPr>
            <a:stCxn id="13" idx="5"/>
            <a:endCxn id="16" idx="1"/>
          </p:cNvCxnSpPr>
          <p:nvPr/>
        </p:nvCxnSpPr>
        <p:spPr>
          <a:xfrm>
            <a:off x="6261736" y="3599746"/>
            <a:ext cx="1989745" cy="11083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10"/>
          <p:cNvCxnSpPr>
            <a:stCxn id="7" idx="4"/>
            <a:endCxn id="8" idx="0"/>
          </p:cNvCxnSpPr>
          <p:nvPr/>
        </p:nvCxnSpPr>
        <p:spPr>
          <a:xfrm flipH="1">
            <a:off x="4546064" y="2267070"/>
            <a:ext cx="97578" cy="101141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10"/>
          <p:cNvCxnSpPr>
            <a:stCxn id="10" idx="3"/>
            <a:endCxn id="8" idx="7"/>
          </p:cNvCxnSpPr>
          <p:nvPr/>
        </p:nvCxnSpPr>
        <p:spPr>
          <a:xfrm flipH="1">
            <a:off x="4679136" y="3074174"/>
            <a:ext cx="844344" cy="25942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10"/>
          <p:cNvCxnSpPr>
            <a:stCxn id="7" idx="4"/>
            <a:endCxn id="11" idx="0"/>
          </p:cNvCxnSpPr>
          <p:nvPr/>
        </p:nvCxnSpPr>
        <p:spPr>
          <a:xfrm>
            <a:off x="4643642" y="2267070"/>
            <a:ext cx="889346" cy="172965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10"/>
          <p:cNvCxnSpPr>
            <a:stCxn id="10" idx="4"/>
            <a:endCxn id="11" idx="0"/>
          </p:cNvCxnSpPr>
          <p:nvPr/>
        </p:nvCxnSpPr>
        <p:spPr>
          <a:xfrm flipH="1">
            <a:off x="5532988" y="3129295"/>
            <a:ext cx="123565" cy="867433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10"/>
          <p:cNvCxnSpPr>
            <a:stCxn id="9" idx="5"/>
            <a:endCxn id="16" idx="3"/>
          </p:cNvCxnSpPr>
          <p:nvPr/>
        </p:nvCxnSpPr>
        <p:spPr>
          <a:xfrm>
            <a:off x="3515982" y="4677711"/>
            <a:ext cx="4735499" cy="29656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10"/>
          <p:cNvCxnSpPr>
            <a:stCxn id="13" idx="3"/>
            <a:endCxn id="11" idx="7"/>
          </p:cNvCxnSpPr>
          <p:nvPr/>
        </p:nvCxnSpPr>
        <p:spPr>
          <a:xfrm flipH="1">
            <a:off x="5666060" y="3599746"/>
            <a:ext cx="329531" cy="45210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10"/>
          <p:cNvCxnSpPr>
            <a:stCxn id="12" idx="3"/>
            <a:endCxn id="10" idx="0"/>
          </p:cNvCxnSpPr>
          <p:nvPr/>
        </p:nvCxnSpPr>
        <p:spPr>
          <a:xfrm flipH="1">
            <a:off x="5656553" y="2222835"/>
            <a:ext cx="715425" cy="53007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114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0"/>
          <p:cNvCxnSpPr>
            <a:stCxn id="7" idx="3"/>
            <a:endCxn id="6" idx="7"/>
          </p:cNvCxnSpPr>
          <p:nvPr/>
        </p:nvCxnSpPr>
        <p:spPr>
          <a:xfrm flipH="1">
            <a:off x="3610717" y="2211949"/>
            <a:ext cx="899852" cy="4078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9"/>
          <p:cNvSpPr/>
          <p:nvPr/>
        </p:nvSpPr>
        <p:spPr>
          <a:xfrm>
            <a:off x="3289451" y="2564715"/>
            <a:ext cx="376387" cy="376387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4455448" y="1890683"/>
            <a:ext cx="376387" cy="376387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Oval 9"/>
          <p:cNvSpPr/>
          <p:nvPr/>
        </p:nvSpPr>
        <p:spPr>
          <a:xfrm>
            <a:off x="4357870" y="3278480"/>
            <a:ext cx="376387" cy="376387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Oval 9"/>
          <p:cNvSpPr/>
          <p:nvPr/>
        </p:nvSpPr>
        <p:spPr>
          <a:xfrm>
            <a:off x="3194716" y="4356445"/>
            <a:ext cx="376387" cy="376387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468359" y="2752908"/>
            <a:ext cx="376387" cy="376387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Oval 9"/>
          <p:cNvSpPr/>
          <p:nvPr/>
        </p:nvSpPr>
        <p:spPr>
          <a:xfrm>
            <a:off x="5344794" y="3996728"/>
            <a:ext cx="376387" cy="376387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Oval 9"/>
          <p:cNvSpPr/>
          <p:nvPr/>
        </p:nvSpPr>
        <p:spPr>
          <a:xfrm>
            <a:off x="6316857" y="1901569"/>
            <a:ext cx="376387" cy="376387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Oval 9"/>
          <p:cNvSpPr/>
          <p:nvPr/>
        </p:nvSpPr>
        <p:spPr>
          <a:xfrm>
            <a:off x="5940470" y="3278480"/>
            <a:ext cx="376387" cy="376387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Oval 9"/>
          <p:cNvSpPr/>
          <p:nvPr/>
        </p:nvSpPr>
        <p:spPr>
          <a:xfrm>
            <a:off x="8417505" y="2564715"/>
            <a:ext cx="376387" cy="376387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Oval 9"/>
          <p:cNvSpPr/>
          <p:nvPr/>
        </p:nvSpPr>
        <p:spPr>
          <a:xfrm>
            <a:off x="7334876" y="3278479"/>
            <a:ext cx="376387" cy="376387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Oval 9"/>
          <p:cNvSpPr/>
          <p:nvPr/>
        </p:nvSpPr>
        <p:spPr>
          <a:xfrm>
            <a:off x="8196360" y="4653007"/>
            <a:ext cx="376387" cy="376387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0" name="Straight Connector 10"/>
          <p:cNvCxnSpPr>
            <a:stCxn id="8" idx="1"/>
            <a:endCxn id="6" idx="5"/>
          </p:cNvCxnSpPr>
          <p:nvPr/>
        </p:nvCxnSpPr>
        <p:spPr>
          <a:xfrm flipH="1" flipV="1">
            <a:off x="3610717" y="2885981"/>
            <a:ext cx="802274" cy="4476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10"/>
          <p:cNvCxnSpPr>
            <a:stCxn id="9" idx="0"/>
            <a:endCxn id="6" idx="4"/>
          </p:cNvCxnSpPr>
          <p:nvPr/>
        </p:nvCxnSpPr>
        <p:spPr>
          <a:xfrm flipV="1">
            <a:off x="3382910" y="2941102"/>
            <a:ext cx="94735" cy="141534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10"/>
          <p:cNvCxnSpPr>
            <a:stCxn id="9" idx="7"/>
            <a:endCxn id="8" idx="3"/>
          </p:cNvCxnSpPr>
          <p:nvPr/>
        </p:nvCxnSpPr>
        <p:spPr>
          <a:xfrm flipV="1">
            <a:off x="3515982" y="3599746"/>
            <a:ext cx="897009" cy="81182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10"/>
          <p:cNvCxnSpPr>
            <a:stCxn id="9" idx="6"/>
            <a:endCxn id="11" idx="2"/>
          </p:cNvCxnSpPr>
          <p:nvPr/>
        </p:nvCxnSpPr>
        <p:spPr>
          <a:xfrm flipV="1">
            <a:off x="3571103" y="4184922"/>
            <a:ext cx="1773691" cy="35971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10"/>
          <p:cNvCxnSpPr>
            <a:stCxn id="8" idx="6"/>
            <a:endCxn id="11" idx="0"/>
          </p:cNvCxnSpPr>
          <p:nvPr/>
        </p:nvCxnSpPr>
        <p:spPr>
          <a:xfrm>
            <a:off x="4734257" y="3466674"/>
            <a:ext cx="798731" cy="530054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10"/>
          <p:cNvCxnSpPr>
            <a:stCxn id="11" idx="6"/>
            <a:endCxn id="16" idx="2"/>
          </p:cNvCxnSpPr>
          <p:nvPr/>
        </p:nvCxnSpPr>
        <p:spPr>
          <a:xfrm>
            <a:off x="5721181" y="4184922"/>
            <a:ext cx="2475179" cy="65627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10"/>
          <p:cNvCxnSpPr>
            <a:stCxn id="11" idx="7"/>
            <a:endCxn id="15" idx="3"/>
          </p:cNvCxnSpPr>
          <p:nvPr/>
        </p:nvCxnSpPr>
        <p:spPr>
          <a:xfrm flipV="1">
            <a:off x="5666060" y="3599745"/>
            <a:ext cx="1723937" cy="45210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10"/>
          <p:cNvCxnSpPr>
            <a:stCxn id="7" idx="5"/>
            <a:endCxn id="10" idx="1"/>
          </p:cNvCxnSpPr>
          <p:nvPr/>
        </p:nvCxnSpPr>
        <p:spPr>
          <a:xfrm>
            <a:off x="4776714" y="2211949"/>
            <a:ext cx="746766" cy="5960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10"/>
          <p:cNvCxnSpPr>
            <a:stCxn id="16" idx="0"/>
            <a:endCxn id="14" idx="4"/>
          </p:cNvCxnSpPr>
          <p:nvPr/>
        </p:nvCxnSpPr>
        <p:spPr>
          <a:xfrm flipV="1">
            <a:off x="8384554" y="2941102"/>
            <a:ext cx="221145" cy="171190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10"/>
          <p:cNvCxnSpPr>
            <a:stCxn id="12" idx="6"/>
            <a:endCxn id="14" idx="1"/>
          </p:cNvCxnSpPr>
          <p:nvPr/>
        </p:nvCxnSpPr>
        <p:spPr>
          <a:xfrm>
            <a:off x="6693244" y="2089763"/>
            <a:ext cx="1779382" cy="53007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10"/>
          <p:cNvCxnSpPr>
            <a:stCxn id="7" idx="6"/>
            <a:endCxn id="12" idx="2"/>
          </p:cNvCxnSpPr>
          <p:nvPr/>
        </p:nvCxnSpPr>
        <p:spPr>
          <a:xfrm>
            <a:off x="4831835" y="2078877"/>
            <a:ext cx="1485022" cy="1088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10"/>
          <p:cNvCxnSpPr>
            <a:stCxn id="16" idx="1"/>
            <a:endCxn id="15" idx="5"/>
          </p:cNvCxnSpPr>
          <p:nvPr/>
        </p:nvCxnSpPr>
        <p:spPr>
          <a:xfrm flipH="1" flipV="1">
            <a:off x="7656142" y="3599745"/>
            <a:ext cx="595339" cy="11083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10"/>
          <p:cNvCxnSpPr>
            <a:stCxn id="13" idx="0"/>
            <a:endCxn id="12" idx="4"/>
          </p:cNvCxnSpPr>
          <p:nvPr/>
        </p:nvCxnSpPr>
        <p:spPr>
          <a:xfrm flipV="1">
            <a:off x="6128664" y="2277956"/>
            <a:ext cx="376387" cy="100052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10"/>
          <p:cNvCxnSpPr>
            <a:stCxn id="10" idx="5"/>
            <a:endCxn id="13" idx="1"/>
          </p:cNvCxnSpPr>
          <p:nvPr/>
        </p:nvCxnSpPr>
        <p:spPr>
          <a:xfrm>
            <a:off x="5789625" y="3074174"/>
            <a:ext cx="205966" cy="25942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10"/>
          <p:cNvCxnSpPr>
            <a:stCxn id="13" idx="7"/>
            <a:endCxn id="14" idx="2"/>
          </p:cNvCxnSpPr>
          <p:nvPr/>
        </p:nvCxnSpPr>
        <p:spPr>
          <a:xfrm flipV="1">
            <a:off x="6261736" y="2752909"/>
            <a:ext cx="2155769" cy="5806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10"/>
          <p:cNvCxnSpPr>
            <a:stCxn id="15" idx="1"/>
            <a:endCxn id="12" idx="5"/>
          </p:cNvCxnSpPr>
          <p:nvPr/>
        </p:nvCxnSpPr>
        <p:spPr>
          <a:xfrm flipH="1" flipV="1">
            <a:off x="6638123" y="2222835"/>
            <a:ext cx="751874" cy="111076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10"/>
          <p:cNvCxnSpPr>
            <a:stCxn id="13" idx="5"/>
            <a:endCxn id="16" idx="1"/>
          </p:cNvCxnSpPr>
          <p:nvPr/>
        </p:nvCxnSpPr>
        <p:spPr>
          <a:xfrm>
            <a:off x="6261736" y="3599746"/>
            <a:ext cx="1989745" cy="11083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10"/>
          <p:cNvCxnSpPr>
            <a:stCxn id="7" idx="4"/>
            <a:endCxn id="8" idx="0"/>
          </p:cNvCxnSpPr>
          <p:nvPr/>
        </p:nvCxnSpPr>
        <p:spPr>
          <a:xfrm flipH="1">
            <a:off x="4546064" y="2267070"/>
            <a:ext cx="97578" cy="101141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10"/>
          <p:cNvCxnSpPr>
            <a:stCxn id="10" idx="3"/>
            <a:endCxn id="8" idx="7"/>
          </p:cNvCxnSpPr>
          <p:nvPr/>
        </p:nvCxnSpPr>
        <p:spPr>
          <a:xfrm flipH="1">
            <a:off x="4679136" y="3074174"/>
            <a:ext cx="844344" cy="25942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10"/>
          <p:cNvCxnSpPr>
            <a:stCxn id="7" idx="4"/>
            <a:endCxn id="11" idx="0"/>
          </p:cNvCxnSpPr>
          <p:nvPr/>
        </p:nvCxnSpPr>
        <p:spPr>
          <a:xfrm>
            <a:off x="4643642" y="2267070"/>
            <a:ext cx="889346" cy="172965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10"/>
          <p:cNvCxnSpPr>
            <a:stCxn id="10" idx="4"/>
            <a:endCxn id="11" idx="0"/>
          </p:cNvCxnSpPr>
          <p:nvPr/>
        </p:nvCxnSpPr>
        <p:spPr>
          <a:xfrm flipH="1">
            <a:off x="5532988" y="3129295"/>
            <a:ext cx="123565" cy="867433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10"/>
          <p:cNvCxnSpPr>
            <a:stCxn id="9" idx="5"/>
            <a:endCxn id="16" idx="3"/>
          </p:cNvCxnSpPr>
          <p:nvPr/>
        </p:nvCxnSpPr>
        <p:spPr>
          <a:xfrm>
            <a:off x="3515982" y="4677711"/>
            <a:ext cx="4735499" cy="29656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10"/>
          <p:cNvCxnSpPr>
            <a:stCxn id="13" idx="3"/>
            <a:endCxn id="11" idx="7"/>
          </p:cNvCxnSpPr>
          <p:nvPr/>
        </p:nvCxnSpPr>
        <p:spPr>
          <a:xfrm flipH="1">
            <a:off x="5666060" y="3599746"/>
            <a:ext cx="329531" cy="45210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10"/>
          <p:cNvCxnSpPr>
            <a:stCxn id="12" idx="3"/>
            <a:endCxn id="10" idx="0"/>
          </p:cNvCxnSpPr>
          <p:nvPr/>
        </p:nvCxnSpPr>
        <p:spPr>
          <a:xfrm flipH="1">
            <a:off x="5656553" y="2222835"/>
            <a:ext cx="715425" cy="53007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961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0"/>
          <p:cNvCxnSpPr>
            <a:stCxn id="7" idx="3"/>
            <a:endCxn id="6" idx="7"/>
          </p:cNvCxnSpPr>
          <p:nvPr/>
        </p:nvCxnSpPr>
        <p:spPr>
          <a:xfrm flipH="1">
            <a:off x="3610717" y="2211949"/>
            <a:ext cx="899852" cy="4078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9"/>
          <p:cNvSpPr/>
          <p:nvPr/>
        </p:nvSpPr>
        <p:spPr>
          <a:xfrm>
            <a:off x="3289451" y="2564715"/>
            <a:ext cx="376387" cy="376387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4455448" y="1890683"/>
            <a:ext cx="376387" cy="376387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Oval 9"/>
          <p:cNvSpPr/>
          <p:nvPr/>
        </p:nvSpPr>
        <p:spPr>
          <a:xfrm>
            <a:off x="4357870" y="3278480"/>
            <a:ext cx="376387" cy="376387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Oval 9"/>
          <p:cNvSpPr/>
          <p:nvPr/>
        </p:nvSpPr>
        <p:spPr>
          <a:xfrm>
            <a:off x="3194716" y="4356445"/>
            <a:ext cx="376387" cy="376387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468359" y="2752908"/>
            <a:ext cx="376387" cy="376387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Oval 9"/>
          <p:cNvSpPr/>
          <p:nvPr/>
        </p:nvSpPr>
        <p:spPr>
          <a:xfrm>
            <a:off x="5344794" y="3996728"/>
            <a:ext cx="376387" cy="376387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Oval 9"/>
          <p:cNvSpPr/>
          <p:nvPr/>
        </p:nvSpPr>
        <p:spPr>
          <a:xfrm>
            <a:off x="6316857" y="1901569"/>
            <a:ext cx="376387" cy="376387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Oval 9"/>
          <p:cNvSpPr/>
          <p:nvPr/>
        </p:nvSpPr>
        <p:spPr>
          <a:xfrm>
            <a:off x="5940470" y="3278480"/>
            <a:ext cx="376387" cy="376387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Oval 9"/>
          <p:cNvSpPr/>
          <p:nvPr/>
        </p:nvSpPr>
        <p:spPr>
          <a:xfrm>
            <a:off x="8417505" y="2564715"/>
            <a:ext cx="376387" cy="376387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Oval 9"/>
          <p:cNvSpPr/>
          <p:nvPr/>
        </p:nvSpPr>
        <p:spPr>
          <a:xfrm>
            <a:off x="7334876" y="3278479"/>
            <a:ext cx="376387" cy="376387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Oval 9"/>
          <p:cNvSpPr/>
          <p:nvPr/>
        </p:nvSpPr>
        <p:spPr>
          <a:xfrm>
            <a:off x="8196360" y="4653007"/>
            <a:ext cx="376387" cy="376387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0" name="Straight Connector 10"/>
          <p:cNvCxnSpPr>
            <a:stCxn id="8" idx="1"/>
            <a:endCxn id="6" idx="5"/>
          </p:cNvCxnSpPr>
          <p:nvPr/>
        </p:nvCxnSpPr>
        <p:spPr>
          <a:xfrm flipH="1" flipV="1">
            <a:off x="3610717" y="2885981"/>
            <a:ext cx="802274" cy="4476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10"/>
          <p:cNvCxnSpPr>
            <a:stCxn id="9" idx="0"/>
            <a:endCxn id="6" idx="4"/>
          </p:cNvCxnSpPr>
          <p:nvPr/>
        </p:nvCxnSpPr>
        <p:spPr>
          <a:xfrm flipV="1">
            <a:off x="3382910" y="2941102"/>
            <a:ext cx="94735" cy="141534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10"/>
          <p:cNvCxnSpPr>
            <a:stCxn id="9" idx="7"/>
            <a:endCxn id="8" idx="3"/>
          </p:cNvCxnSpPr>
          <p:nvPr/>
        </p:nvCxnSpPr>
        <p:spPr>
          <a:xfrm flipV="1">
            <a:off x="3515982" y="3599746"/>
            <a:ext cx="897009" cy="81182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10"/>
          <p:cNvCxnSpPr>
            <a:stCxn id="9" idx="6"/>
            <a:endCxn id="11" idx="2"/>
          </p:cNvCxnSpPr>
          <p:nvPr/>
        </p:nvCxnSpPr>
        <p:spPr>
          <a:xfrm flipV="1">
            <a:off x="3571103" y="4184922"/>
            <a:ext cx="1773691" cy="35971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10"/>
          <p:cNvCxnSpPr>
            <a:stCxn id="8" idx="6"/>
            <a:endCxn id="11" idx="0"/>
          </p:cNvCxnSpPr>
          <p:nvPr/>
        </p:nvCxnSpPr>
        <p:spPr>
          <a:xfrm>
            <a:off x="4734257" y="3466674"/>
            <a:ext cx="798731" cy="530054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10"/>
          <p:cNvCxnSpPr>
            <a:stCxn id="11" idx="6"/>
            <a:endCxn id="16" idx="2"/>
          </p:cNvCxnSpPr>
          <p:nvPr/>
        </p:nvCxnSpPr>
        <p:spPr>
          <a:xfrm>
            <a:off x="5721181" y="4184922"/>
            <a:ext cx="2475179" cy="65627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10"/>
          <p:cNvCxnSpPr>
            <a:stCxn id="11" idx="7"/>
            <a:endCxn id="15" idx="3"/>
          </p:cNvCxnSpPr>
          <p:nvPr/>
        </p:nvCxnSpPr>
        <p:spPr>
          <a:xfrm flipV="1">
            <a:off x="5666060" y="3599745"/>
            <a:ext cx="1723937" cy="45210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10"/>
          <p:cNvCxnSpPr>
            <a:stCxn id="7" idx="5"/>
            <a:endCxn id="10" idx="1"/>
          </p:cNvCxnSpPr>
          <p:nvPr/>
        </p:nvCxnSpPr>
        <p:spPr>
          <a:xfrm>
            <a:off x="4776714" y="2211949"/>
            <a:ext cx="746766" cy="5960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10"/>
          <p:cNvCxnSpPr>
            <a:stCxn id="16" idx="0"/>
            <a:endCxn id="14" idx="4"/>
          </p:cNvCxnSpPr>
          <p:nvPr/>
        </p:nvCxnSpPr>
        <p:spPr>
          <a:xfrm flipV="1">
            <a:off x="8384554" y="2941102"/>
            <a:ext cx="221145" cy="171190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10"/>
          <p:cNvCxnSpPr>
            <a:stCxn id="12" idx="6"/>
            <a:endCxn id="14" idx="1"/>
          </p:cNvCxnSpPr>
          <p:nvPr/>
        </p:nvCxnSpPr>
        <p:spPr>
          <a:xfrm>
            <a:off x="6693244" y="2089763"/>
            <a:ext cx="1779382" cy="53007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10"/>
          <p:cNvCxnSpPr>
            <a:stCxn id="7" idx="6"/>
            <a:endCxn id="12" idx="2"/>
          </p:cNvCxnSpPr>
          <p:nvPr/>
        </p:nvCxnSpPr>
        <p:spPr>
          <a:xfrm>
            <a:off x="4831835" y="2078877"/>
            <a:ext cx="1485022" cy="1088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10"/>
          <p:cNvCxnSpPr>
            <a:stCxn id="16" idx="1"/>
            <a:endCxn id="15" idx="5"/>
          </p:cNvCxnSpPr>
          <p:nvPr/>
        </p:nvCxnSpPr>
        <p:spPr>
          <a:xfrm flipH="1" flipV="1">
            <a:off x="7656142" y="3599745"/>
            <a:ext cx="595339" cy="11083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10"/>
          <p:cNvCxnSpPr>
            <a:stCxn id="13" idx="0"/>
            <a:endCxn id="12" idx="4"/>
          </p:cNvCxnSpPr>
          <p:nvPr/>
        </p:nvCxnSpPr>
        <p:spPr>
          <a:xfrm flipV="1">
            <a:off x="6128664" y="2277956"/>
            <a:ext cx="376387" cy="100052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10"/>
          <p:cNvCxnSpPr>
            <a:stCxn id="10" idx="5"/>
            <a:endCxn id="13" idx="1"/>
          </p:cNvCxnSpPr>
          <p:nvPr/>
        </p:nvCxnSpPr>
        <p:spPr>
          <a:xfrm>
            <a:off x="5789625" y="3074174"/>
            <a:ext cx="205966" cy="259427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10"/>
          <p:cNvCxnSpPr>
            <a:stCxn id="13" idx="7"/>
            <a:endCxn id="14" idx="2"/>
          </p:cNvCxnSpPr>
          <p:nvPr/>
        </p:nvCxnSpPr>
        <p:spPr>
          <a:xfrm flipV="1">
            <a:off x="6261736" y="2752909"/>
            <a:ext cx="2155769" cy="5806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10"/>
          <p:cNvCxnSpPr>
            <a:stCxn id="15" idx="1"/>
            <a:endCxn id="12" idx="5"/>
          </p:cNvCxnSpPr>
          <p:nvPr/>
        </p:nvCxnSpPr>
        <p:spPr>
          <a:xfrm flipH="1" flipV="1">
            <a:off x="6638123" y="2222835"/>
            <a:ext cx="751874" cy="111076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10"/>
          <p:cNvCxnSpPr>
            <a:stCxn id="13" idx="5"/>
            <a:endCxn id="16" idx="1"/>
          </p:cNvCxnSpPr>
          <p:nvPr/>
        </p:nvCxnSpPr>
        <p:spPr>
          <a:xfrm>
            <a:off x="6261736" y="3599746"/>
            <a:ext cx="1989745" cy="11083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10"/>
          <p:cNvCxnSpPr>
            <a:stCxn id="7" idx="4"/>
            <a:endCxn id="8" idx="0"/>
          </p:cNvCxnSpPr>
          <p:nvPr/>
        </p:nvCxnSpPr>
        <p:spPr>
          <a:xfrm flipH="1">
            <a:off x="4546064" y="2267070"/>
            <a:ext cx="97578" cy="101141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10"/>
          <p:cNvCxnSpPr>
            <a:stCxn id="10" idx="3"/>
            <a:endCxn id="8" idx="7"/>
          </p:cNvCxnSpPr>
          <p:nvPr/>
        </p:nvCxnSpPr>
        <p:spPr>
          <a:xfrm flipH="1">
            <a:off x="4679136" y="3074174"/>
            <a:ext cx="844344" cy="25942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10"/>
          <p:cNvCxnSpPr>
            <a:stCxn id="7" idx="4"/>
            <a:endCxn id="11" idx="0"/>
          </p:cNvCxnSpPr>
          <p:nvPr/>
        </p:nvCxnSpPr>
        <p:spPr>
          <a:xfrm>
            <a:off x="4643642" y="2267070"/>
            <a:ext cx="889346" cy="172965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10"/>
          <p:cNvCxnSpPr>
            <a:stCxn id="10" idx="4"/>
            <a:endCxn id="11" idx="0"/>
          </p:cNvCxnSpPr>
          <p:nvPr/>
        </p:nvCxnSpPr>
        <p:spPr>
          <a:xfrm flipH="1">
            <a:off x="5532988" y="3129295"/>
            <a:ext cx="123565" cy="867433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10"/>
          <p:cNvCxnSpPr>
            <a:stCxn id="9" idx="5"/>
            <a:endCxn id="16" idx="3"/>
          </p:cNvCxnSpPr>
          <p:nvPr/>
        </p:nvCxnSpPr>
        <p:spPr>
          <a:xfrm>
            <a:off x="3515982" y="4677711"/>
            <a:ext cx="4735499" cy="29656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10"/>
          <p:cNvCxnSpPr>
            <a:stCxn id="13" idx="3"/>
            <a:endCxn id="11" idx="7"/>
          </p:cNvCxnSpPr>
          <p:nvPr/>
        </p:nvCxnSpPr>
        <p:spPr>
          <a:xfrm flipH="1">
            <a:off x="5666060" y="3599746"/>
            <a:ext cx="329531" cy="45210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10"/>
          <p:cNvCxnSpPr>
            <a:stCxn id="12" idx="3"/>
            <a:endCxn id="10" idx="0"/>
          </p:cNvCxnSpPr>
          <p:nvPr/>
        </p:nvCxnSpPr>
        <p:spPr>
          <a:xfrm flipH="1">
            <a:off x="5656553" y="2222835"/>
            <a:ext cx="715425" cy="53007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1625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729" y="321971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err="1" smtClean="0"/>
              <a:t>Insertion</a:t>
            </a:r>
            <a:endParaRPr lang="hu-HU" b="1" u="sng" dirty="0"/>
          </a:p>
        </p:txBody>
      </p:sp>
      <p:sp>
        <p:nvSpPr>
          <p:cNvPr id="4" name="Szövegdoboz 3"/>
          <p:cNvSpPr txBox="1"/>
          <p:nvPr/>
        </p:nvSpPr>
        <p:spPr>
          <a:xfrm>
            <a:off x="1900052" y="321971"/>
            <a:ext cx="1821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i</a:t>
            </a:r>
            <a:r>
              <a:rPr lang="hu-HU" dirty="0" err="1" smtClean="0"/>
              <a:t>nsert</a:t>
            </a:r>
            <a:r>
              <a:rPr lang="hu-HU" dirty="0" smtClean="0"/>
              <a:t>(„</a:t>
            </a:r>
            <a:r>
              <a:rPr lang="hu-HU" b="1" dirty="0" err="1" smtClean="0">
                <a:solidFill>
                  <a:srgbClr val="FF0000"/>
                </a:solidFill>
              </a:rPr>
              <a:t>appl</a:t>
            </a:r>
            <a:r>
              <a:rPr lang="hu-HU" dirty="0" err="1" smtClean="0"/>
              <a:t>e</a:t>
            </a:r>
            <a:r>
              <a:rPr lang="hu-HU" dirty="0" smtClean="0"/>
              <a:t>”)</a:t>
            </a:r>
            <a:endParaRPr lang="hu-HU" dirty="0"/>
          </a:p>
        </p:txBody>
      </p:sp>
      <p:sp>
        <p:nvSpPr>
          <p:cNvPr id="5" name="Oval 3"/>
          <p:cNvSpPr/>
          <p:nvPr/>
        </p:nvSpPr>
        <p:spPr>
          <a:xfrm>
            <a:off x="5469536" y="69130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51100" y="1254432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69535" y="163970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51100" y="2202833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69535" y="2588105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51100" y="3151234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69535" y="3536506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51099" y="409963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69534" y="4484907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67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0"/>
          <p:cNvCxnSpPr>
            <a:stCxn id="7" idx="3"/>
            <a:endCxn id="6" idx="7"/>
          </p:cNvCxnSpPr>
          <p:nvPr/>
        </p:nvCxnSpPr>
        <p:spPr>
          <a:xfrm flipH="1">
            <a:off x="3610717" y="2211949"/>
            <a:ext cx="899852" cy="4078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9"/>
          <p:cNvSpPr/>
          <p:nvPr/>
        </p:nvSpPr>
        <p:spPr>
          <a:xfrm>
            <a:off x="3289451" y="2564715"/>
            <a:ext cx="376387" cy="376387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4455448" y="1890683"/>
            <a:ext cx="376387" cy="376387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Oval 9"/>
          <p:cNvSpPr/>
          <p:nvPr/>
        </p:nvSpPr>
        <p:spPr>
          <a:xfrm>
            <a:off x="4357870" y="3278480"/>
            <a:ext cx="376387" cy="376387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Oval 9"/>
          <p:cNvSpPr/>
          <p:nvPr/>
        </p:nvSpPr>
        <p:spPr>
          <a:xfrm>
            <a:off x="3194716" y="4356445"/>
            <a:ext cx="376387" cy="376387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468359" y="2752908"/>
            <a:ext cx="376387" cy="376387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Oval 9"/>
          <p:cNvSpPr/>
          <p:nvPr/>
        </p:nvSpPr>
        <p:spPr>
          <a:xfrm>
            <a:off x="5344794" y="3996728"/>
            <a:ext cx="376387" cy="376387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Oval 9"/>
          <p:cNvSpPr/>
          <p:nvPr/>
        </p:nvSpPr>
        <p:spPr>
          <a:xfrm>
            <a:off x="6316857" y="1901569"/>
            <a:ext cx="376387" cy="376387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Oval 9"/>
          <p:cNvSpPr/>
          <p:nvPr/>
        </p:nvSpPr>
        <p:spPr>
          <a:xfrm>
            <a:off x="5940470" y="3278480"/>
            <a:ext cx="376387" cy="376387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Oval 9"/>
          <p:cNvSpPr/>
          <p:nvPr/>
        </p:nvSpPr>
        <p:spPr>
          <a:xfrm>
            <a:off x="8417505" y="2564715"/>
            <a:ext cx="376387" cy="376387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Oval 9"/>
          <p:cNvSpPr/>
          <p:nvPr/>
        </p:nvSpPr>
        <p:spPr>
          <a:xfrm>
            <a:off x="7334876" y="3278479"/>
            <a:ext cx="376387" cy="376387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Oval 9"/>
          <p:cNvSpPr/>
          <p:nvPr/>
        </p:nvSpPr>
        <p:spPr>
          <a:xfrm>
            <a:off x="8196360" y="4653007"/>
            <a:ext cx="376387" cy="376387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0" name="Straight Connector 10"/>
          <p:cNvCxnSpPr>
            <a:stCxn id="8" idx="1"/>
            <a:endCxn id="6" idx="5"/>
          </p:cNvCxnSpPr>
          <p:nvPr/>
        </p:nvCxnSpPr>
        <p:spPr>
          <a:xfrm flipH="1" flipV="1">
            <a:off x="3610717" y="2885981"/>
            <a:ext cx="802274" cy="4476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10"/>
          <p:cNvCxnSpPr>
            <a:stCxn id="9" idx="0"/>
            <a:endCxn id="6" idx="4"/>
          </p:cNvCxnSpPr>
          <p:nvPr/>
        </p:nvCxnSpPr>
        <p:spPr>
          <a:xfrm flipV="1">
            <a:off x="3382910" y="2941102"/>
            <a:ext cx="94735" cy="141534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10"/>
          <p:cNvCxnSpPr>
            <a:stCxn id="9" idx="7"/>
            <a:endCxn id="8" idx="3"/>
          </p:cNvCxnSpPr>
          <p:nvPr/>
        </p:nvCxnSpPr>
        <p:spPr>
          <a:xfrm flipV="1">
            <a:off x="3515982" y="3599746"/>
            <a:ext cx="897009" cy="81182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10"/>
          <p:cNvCxnSpPr>
            <a:stCxn id="9" idx="6"/>
            <a:endCxn id="11" idx="2"/>
          </p:cNvCxnSpPr>
          <p:nvPr/>
        </p:nvCxnSpPr>
        <p:spPr>
          <a:xfrm flipV="1">
            <a:off x="3571103" y="4184922"/>
            <a:ext cx="1773691" cy="35971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10"/>
          <p:cNvCxnSpPr>
            <a:stCxn id="8" idx="6"/>
            <a:endCxn id="11" idx="0"/>
          </p:cNvCxnSpPr>
          <p:nvPr/>
        </p:nvCxnSpPr>
        <p:spPr>
          <a:xfrm>
            <a:off x="4734257" y="3466674"/>
            <a:ext cx="798731" cy="530054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10"/>
          <p:cNvCxnSpPr>
            <a:stCxn id="11" idx="6"/>
            <a:endCxn id="16" idx="2"/>
          </p:cNvCxnSpPr>
          <p:nvPr/>
        </p:nvCxnSpPr>
        <p:spPr>
          <a:xfrm>
            <a:off x="5721181" y="4184922"/>
            <a:ext cx="2475179" cy="65627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10"/>
          <p:cNvCxnSpPr>
            <a:stCxn id="11" idx="7"/>
            <a:endCxn id="15" idx="3"/>
          </p:cNvCxnSpPr>
          <p:nvPr/>
        </p:nvCxnSpPr>
        <p:spPr>
          <a:xfrm flipV="1">
            <a:off x="5666060" y="3599745"/>
            <a:ext cx="1723937" cy="45210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10"/>
          <p:cNvCxnSpPr>
            <a:stCxn id="7" idx="5"/>
            <a:endCxn id="10" idx="1"/>
          </p:cNvCxnSpPr>
          <p:nvPr/>
        </p:nvCxnSpPr>
        <p:spPr>
          <a:xfrm>
            <a:off x="4776714" y="2211949"/>
            <a:ext cx="746766" cy="5960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10"/>
          <p:cNvCxnSpPr>
            <a:stCxn id="16" idx="0"/>
            <a:endCxn id="14" idx="4"/>
          </p:cNvCxnSpPr>
          <p:nvPr/>
        </p:nvCxnSpPr>
        <p:spPr>
          <a:xfrm flipV="1">
            <a:off x="8384554" y="2941102"/>
            <a:ext cx="221145" cy="171190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10"/>
          <p:cNvCxnSpPr>
            <a:stCxn id="12" idx="6"/>
            <a:endCxn id="14" idx="1"/>
          </p:cNvCxnSpPr>
          <p:nvPr/>
        </p:nvCxnSpPr>
        <p:spPr>
          <a:xfrm>
            <a:off x="6693244" y="2089763"/>
            <a:ext cx="1779382" cy="53007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10"/>
          <p:cNvCxnSpPr>
            <a:stCxn id="7" idx="6"/>
            <a:endCxn id="12" idx="2"/>
          </p:cNvCxnSpPr>
          <p:nvPr/>
        </p:nvCxnSpPr>
        <p:spPr>
          <a:xfrm>
            <a:off x="4831835" y="2078877"/>
            <a:ext cx="1485022" cy="1088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10"/>
          <p:cNvCxnSpPr>
            <a:stCxn id="16" idx="1"/>
            <a:endCxn id="15" idx="5"/>
          </p:cNvCxnSpPr>
          <p:nvPr/>
        </p:nvCxnSpPr>
        <p:spPr>
          <a:xfrm flipH="1" flipV="1">
            <a:off x="7656142" y="3599745"/>
            <a:ext cx="595339" cy="11083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10"/>
          <p:cNvCxnSpPr>
            <a:stCxn id="13" idx="0"/>
            <a:endCxn id="12" idx="4"/>
          </p:cNvCxnSpPr>
          <p:nvPr/>
        </p:nvCxnSpPr>
        <p:spPr>
          <a:xfrm flipV="1">
            <a:off x="6128664" y="2277956"/>
            <a:ext cx="376387" cy="100052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10"/>
          <p:cNvCxnSpPr>
            <a:stCxn id="10" idx="5"/>
            <a:endCxn id="13" idx="1"/>
          </p:cNvCxnSpPr>
          <p:nvPr/>
        </p:nvCxnSpPr>
        <p:spPr>
          <a:xfrm>
            <a:off x="5789625" y="3074174"/>
            <a:ext cx="205966" cy="259427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10"/>
          <p:cNvCxnSpPr>
            <a:stCxn id="13" idx="7"/>
            <a:endCxn id="14" idx="2"/>
          </p:cNvCxnSpPr>
          <p:nvPr/>
        </p:nvCxnSpPr>
        <p:spPr>
          <a:xfrm flipV="1">
            <a:off x="6261736" y="2752909"/>
            <a:ext cx="2155769" cy="58069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10"/>
          <p:cNvCxnSpPr>
            <a:stCxn id="15" idx="1"/>
            <a:endCxn id="12" idx="5"/>
          </p:cNvCxnSpPr>
          <p:nvPr/>
        </p:nvCxnSpPr>
        <p:spPr>
          <a:xfrm flipH="1" flipV="1">
            <a:off x="6638123" y="2222835"/>
            <a:ext cx="751874" cy="111076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10"/>
          <p:cNvCxnSpPr>
            <a:stCxn id="13" idx="5"/>
            <a:endCxn id="16" idx="1"/>
          </p:cNvCxnSpPr>
          <p:nvPr/>
        </p:nvCxnSpPr>
        <p:spPr>
          <a:xfrm>
            <a:off x="6261736" y="3599746"/>
            <a:ext cx="1989745" cy="11083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10"/>
          <p:cNvCxnSpPr>
            <a:stCxn id="7" idx="4"/>
            <a:endCxn id="8" idx="0"/>
          </p:cNvCxnSpPr>
          <p:nvPr/>
        </p:nvCxnSpPr>
        <p:spPr>
          <a:xfrm flipH="1">
            <a:off x="4546064" y="2267070"/>
            <a:ext cx="97578" cy="101141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10"/>
          <p:cNvCxnSpPr>
            <a:stCxn id="10" idx="3"/>
            <a:endCxn id="8" idx="7"/>
          </p:cNvCxnSpPr>
          <p:nvPr/>
        </p:nvCxnSpPr>
        <p:spPr>
          <a:xfrm flipH="1">
            <a:off x="4679136" y="3074174"/>
            <a:ext cx="844344" cy="25942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10"/>
          <p:cNvCxnSpPr>
            <a:stCxn id="7" idx="4"/>
            <a:endCxn id="11" idx="0"/>
          </p:cNvCxnSpPr>
          <p:nvPr/>
        </p:nvCxnSpPr>
        <p:spPr>
          <a:xfrm>
            <a:off x="4643642" y="2267070"/>
            <a:ext cx="889346" cy="172965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10"/>
          <p:cNvCxnSpPr>
            <a:stCxn id="10" idx="4"/>
            <a:endCxn id="11" idx="0"/>
          </p:cNvCxnSpPr>
          <p:nvPr/>
        </p:nvCxnSpPr>
        <p:spPr>
          <a:xfrm flipH="1">
            <a:off x="5532988" y="3129295"/>
            <a:ext cx="123565" cy="867433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10"/>
          <p:cNvCxnSpPr>
            <a:stCxn id="9" idx="5"/>
            <a:endCxn id="16" idx="3"/>
          </p:cNvCxnSpPr>
          <p:nvPr/>
        </p:nvCxnSpPr>
        <p:spPr>
          <a:xfrm>
            <a:off x="3515982" y="4677711"/>
            <a:ext cx="4735499" cy="29656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10"/>
          <p:cNvCxnSpPr>
            <a:stCxn id="13" idx="3"/>
            <a:endCxn id="11" idx="7"/>
          </p:cNvCxnSpPr>
          <p:nvPr/>
        </p:nvCxnSpPr>
        <p:spPr>
          <a:xfrm flipH="1">
            <a:off x="5666060" y="3599746"/>
            <a:ext cx="329531" cy="45210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10"/>
          <p:cNvCxnSpPr>
            <a:stCxn id="12" idx="3"/>
            <a:endCxn id="10" idx="0"/>
          </p:cNvCxnSpPr>
          <p:nvPr/>
        </p:nvCxnSpPr>
        <p:spPr>
          <a:xfrm flipH="1">
            <a:off x="5656553" y="2222835"/>
            <a:ext cx="715425" cy="53007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286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0"/>
          <p:cNvCxnSpPr>
            <a:stCxn id="7" idx="3"/>
            <a:endCxn id="6" idx="7"/>
          </p:cNvCxnSpPr>
          <p:nvPr/>
        </p:nvCxnSpPr>
        <p:spPr>
          <a:xfrm flipH="1">
            <a:off x="3610717" y="2211949"/>
            <a:ext cx="899852" cy="4078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9"/>
          <p:cNvSpPr/>
          <p:nvPr/>
        </p:nvSpPr>
        <p:spPr>
          <a:xfrm>
            <a:off x="3289451" y="2564715"/>
            <a:ext cx="376387" cy="376387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4455448" y="1890683"/>
            <a:ext cx="376387" cy="376387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Oval 9"/>
          <p:cNvSpPr/>
          <p:nvPr/>
        </p:nvSpPr>
        <p:spPr>
          <a:xfrm>
            <a:off x="4357870" y="3278480"/>
            <a:ext cx="376387" cy="376387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Oval 9"/>
          <p:cNvSpPr/>
          <p:nvPr/>
        </p:nvSpPr>
        <p:spPr>
          <a:xfrm>
            <a:off x="3194716" y="4356445"/>
            <a:ext cx="376387" cy="376387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468359" y="2752908"/>
            <a:ext cx="376387" cy="376387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Oval 9"/>
          <p:cNvSpPr/>
          <p:nvPr/>
        </p:nvSpPr>
        <p:spPr>
          <a:xfrm>
            <a:off x="5344794" y="3996728"/>
            <a:ext cx="376387" cy="376387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Oval 9"/>
          <p:cNvSpPr/>
          <p:nvPr/>
        </p:nvSpPr>
        <p:spPr>
          <a:xfrm>
            <a:off x="6316857" y="1901569"/>
            <a:ext cx="376387" cy="376387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Oval 9"/>
          <p:cNvSpPr/>
          <p:nvPr/>
        </p:nvSpPr>
        <p:spPr>
          <a:xfrm>
            <a:off x="5940470" y="3278480"/>
            <a:ext cx="376387" cy="376387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Oval 9"/>
          <p:cNvSpPr/>
          <p:nvPr/>
        </p:nvSpPr>
        <p:spPr>
          <a:xfrm>
            <a:off x="8417505" y="2564715"/>
            <a:ext cx="376387" cy="376387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Oval 9"/>
          <p:cNvSpPr/>
          <p:nvPr/>
        </p:nvSpPr>
        <p:spPr>
          <a:xfrm>
            <a:off x="7334876" y="3278479"/>
            <a:ext cx="376387" cy="376387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Oval 9"/>
          <p:cNvSpPr/>
          <p:nvPr/>
        </p:nvSpPr>
        <p:spPr>
          <a:xfrm>
            <a:off x="8196360" y="4653007"/>
            <a:ext cx="376387" cy="376387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0" name="Straight Connector 10"/>
          <p:cNvCxnSpPr>
            <a:stCxn id="8" idx="1"/>
            <a:endCxn id="6" idx="5"/>
          </p:cNvCxnSpPr>
          <p:nvPr/>
        </p:nvCxnSpPr>
        <p:spPr>
          <a:xfrm flipH="1" flipV="1">
            <a:off x="3610717" y="2885981"/>
            <a:ext cx="802274" cy="4476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10"/>
          <p:cNvCxnSpPr>
            <a:stCxn id="9" idx="0"/>
            <a:endCxn id="6" idx="4"/>
          </p:cNvCxnSpPr>
          <p:nvPr/>
        </p:nvCxnSpPr>
        <p:spPr>
          <a:xfrm flipV="1">
            <a:off x="3382910" y="2941102"/>
            <a:ext cx="94735" cy="141534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10"/>
          <p:cNvCxnSpPr>
            <a:stCxn id="9" idx="7"/>
            <a:endCxn id="8" idx="3"/>
          </p:cNvCxnSpPr>
          <p:nvPr/>
        </p:nvCxnSpPr>
        <p:spPr>
          <a:xfrm flipV="1">
            <a:off x="3515982" y="3599746"/>
            <a:ext cx="897009" cy="81182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10"/>
          <p:cNvCxnSpPr>
            <a:stCxn id="9" idx="6"/>
            <a:endCxn id="11" idx="2"/>
          </p:cNvCxnSpPr>
          <p:nvPr/>
        </p:nvCxnSpPr>
        <p:spPr>
          <a:xfrm flipV="1">
            <a:off x="3571103" y="4184922"/>
            <a:ext cx="1773691" cy="35971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10"/>
          <p:cNvCxnSpPr>
            <a:stCxn id="8" idx="6"/>
            <a:endCxn id="11" idx="0"/>
          </p:cNvCxnSpPr>
          <p:nvPr/>
        </p:nvCxnSpPr>
        <p:spPr>
          <a:xfrm>
            <a:off x="4734257" y="3466674"/>
            <a:ext cx="798731" cy="530054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10"/>
          <p:cNvCxnSpPr>
            <a:stCxn id="11" idx="6"/>
            <a:endCxn id="16" idx="2"/>
          </p:cNvCxnSpPr>
          <p:nvPr/>
        </p:nvCxnSpPr>
        <p:spPr>
          <a:xfrm>
            <a:off x="5721181" y="4184922"/>
            <a:ext cx="2475179" cy="65627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10"/>
          <p:cNvCxnSpPr>
            <a:stCxn id="11" idx="7"/>
            <a:endCxn id="15" idx="3"/>
          </p:cNvCxnSpPr>
          <p:nvPr/>
        </p:nvCxnSpPr>
        <p:spPr>
          <a:xfrm flipV="1">
            <a:off x="5666060" y="3599745"/>
            <a:ext cx="1723937" cy="45210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10"/>
          <p:cNvCxnSpPr>
            <a:stCxn id="7" idx="5"/>
            <a:endCxn id="10" idx="1"/>
          </p:cNvCxnSpPr>
          <p:nvPr/>
        </p:nvCxnSpPr>
        <p:spPr>
          <a:xfrm>
            <a:off x="4776714" y="2211949"/>
            <a:ext cx="746766" cy="5960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10"/>
          <p:cNvCxnSpPr>
            <a:stCxn id="16" idx="0"/>
            <a:endCxn id="14" idx="4"/>
          </p:cNvCxnSpPr>
          <p:nvPr/>
        </p:nvCxnSpPr>
        <p:spPr>
          <a:xfrm flipV="1">
            <a:off x="8384554" y="2941102"/>
            <a:ext cx="221145" cy="171190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10"/>
          <p:cNvCxnSpPr>
            <a:stCxn id="12" idx="6"/>
            <a:endCxn id="14" idx="1"/>
          </p:cNvCxnSpPr>
          <p:nvPr/>
        </p:nvCxnSpPr>
        <p:spPr>
          <a:xfrm>
            <a:off x="6693244" y="2089763"/>
            <a:ext cx="1779382" cy="53007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10"/>
          <p:cNvCxnSpPr>
            <a:stCxn id="7" idx="6"/>
            <a:endCxn id="12" idx="2"/>
          </p:cNvCxnSpPr>
          <p:nvPr/>
        </p:nvCxnSpPr>
        <p:spPr>
          <a:xfrm>
            <a:off x="4831835" y="2078877"/>
            <a:ext cx="1485022" cy="1088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10"/>
          <p:cNvCxnSpPr>
            <a:stCxn id="16" idx="1"/>
            <a:endCxn id="15" idx="5"/>
          </p:cNvCxnSpPr>
          <p:nvPr/>
        </p:nvCxnSpPr>
        <p:spPr>
          <a:xfrm flipH="1" flipV="1">
            <a:off x="7656142" y="3599745"/>
            <a:ext cx="595339" cy="11083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10"/>
          <p:cNvCxnSpPr>
            <a:stCxn id="13" idx="0"/>
            <a:endCxn id="12" idx="4"/>
          </p:cNvCxnSpPr>
          <p:nvPr/>
        </p:nvCxnSpPr>
        <p:spPr>
          <a:xfrm flipV="1">
            <a:off x="6128664" y="2277956"/>
            <a:ext cx="376387" cy="100052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10"/>
          <p:cNvCxnSpPr>
            <a:stCxn id="10" idx="5"/>
            <a:endCxn id="13" idx="1"/>
          </p:cNvCxnSpPr>
          <p:nvPr/>
        </p:nvCxnSpPr>
        <p:spPr>
          <a:xfrm>
            <a:off x="5789625" y="3074174"/>
            <a:ext cx="205966" cy="259427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10"/>
          <p:cNvCxnSpPr>
            <a:stCxn id="13" idx="7"/>
            <a:endCxn id="14" idx="2"/>
          </p:cNvCxnSpPr>
          <p:nvPr/>
        </p:nvCxnSpPr>
        <p:spPr>
          <a:xfrm flipV="1">
            <a:off x="6261736" y="2752909"/>
            <a:ext cx="2155769" cy="580692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10"/>
          <p:cNvCxnSpPr>
            <a:stCxn id="15" idx="1"/>
            <a:endCxn id="12" idx="5"/>
          </p:cNvCxnSpPr>
          <p:nvPr/>
        </p:nvCxnSpPr>
        <p:spPr>
          <a:xfrm flipH="1" flipV="1">
            <a:off x="6638123" y="2222835"/>
            <a:ext cx="751874" cy="111076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10"/>
          <p:cNvCxnSpPr>
            <a:stCxn id="13" idx="5"/>
            <a:endCxn id="16" idx="1"/>
          </p:cNvCxnSpPr>
          <p:nvPr/>
        </p:nvCxnSpPr>
        <p:spPr>
          <a:xfrm>
            <a:off x="6261736" y="3599746"/>
            <a:ext cx="1989745" cy="11083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10"/>
          <p:cNvCxnSpPr>
            <a:stCxn id="7" idx="4"/>
            <a:endCxn id="8" idx="0"/>
          </p:cNvCxnSpPr>
          <p:nvPr/>
        </p:nvCxnSpPr>
        <p:spPr>
          <a:xfrm flipH="1">
            <a:off x="4546064" y="2267070"/>
            <a:ext cx="97578" cy="101141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10"/>
          <p:cNvCxnSpPr>
            <a:stCxn id="10" idx="3"/>
            <a:endCxn id="8" idx="7"/>
          </p:cNvCxnSpPr>
          <p:nvPr/>
        </p:nvCxnSpPr>
        <p:spPr>
          <a:xfrm flipH="1">
            <a:off x="4679136" y="3074174"/>
            <a:ext cx="844344" cy="25942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10"/>
          <p:cNvCxnSpPr>
            <a:stCxn id="7" idx="4"/>
            <a:endCxn id="11" idx="0"/>
          </p:cNvCxnSpPr>
          <p:nvPr/>
        </p:nvCxnSpPr>
        <p:spPr>
          <a:xfrm>
            <a:off x="4643642" y="2267070"/>
            <a:ext cx="889346" cy="172965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10"/>
          <p:cNvCxnSpPr>
            <a:stCxn id="10" idx="4"/>
            <a:endCxn id="11" idx="0"/>
          </p:cNvCxnSpPr>
          <p:nvPr/>
        </p:nvCxnSpPr>
        <p:spPr>
          <a:xfrm flipH="1">
            <a:off x="5532988" y="3129295"/>
            <a:ext cx="123565" cy="867433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10"/>
          <p:cNvCxnSpPr>
            <a:stCxn id="9" idx="5"/>
            <a:endCxn id="16" idx="3"/>
          </p:cNvCxnSpPr>
          <p:nvPr/>
        </p:nvCxnSpPr>
        <p:spPr>
          <a:xfrm>
            <a:off x="3515982" y="4677711"/>
            <a:ext cx="4735499" cy="29656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10"/>
          <p:cNvCxnSpPr>
            <a:stCxn id="13" idx="3"/>
            <a:endCxn id="11" idx="7"/>
          </p:cNvCxnSpPr>
          <p:nvPr/>
        </p:nvCxnSpPr>
        <p:spPr>
          <a:xfrm flipH="1">
            <a:off x="5666060" y="3599746"/>
            <a:ext cx="329531" cy="45210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10"/>
          <p:cNvCxnSpPr>
            <a:stCxn id="12" idx="3"/>
            <a:endCxn id="10" idx="0"/>
          </p:cNvCxnSpPr>
          <p:nvPr/>
        </p:nvCxnSpPr>
        <p:spPr>
          <a:xfrm flipH="1">
            <a:off x="5656553" y="2222835"/>
            <a:ext cx="715425" cy="53007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31625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0"/>
          <p:cNvCxnSpPr>
            <a:stCxn id="7" idx="3"/>
            <a:endCxn id="6" idx="7"/>
          </p:cNvCxnSpPr>
          <p:nvPr/>
        </p:nvCxnSpPr>
        <p:spPr>
          <a:xfrm flipH="1">
            <a:off x="3610717" y="2211949"/>
            <a:ext cx="899852" cy="40788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Oval 9"/>
          <p:cNvSpPr/>
          <p:nvPr/>
        </p:nvSpPr>
        <p:spPr>
          <a:xfrm>
            <a:off x="3289451" y="2564715"/>
            <a:ext cx="376387" cy="376387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Oval 9"/>
          <p:cNvSpPr/>
          <p:nvPr/>
        </p:nvSpPr>
        <p:spPr>
          <a:xfrm>
            <a:off x="4455448" y="1890683"/>
            <a:ext cx="376387" cy="376387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Oval 9"/>
          <p:cNvSpPr/>
          <p:nvPr/>
        </p:nvSpPr>
        <p:spPr>
          <a:xfrm>
            <a:off x="4357870" y="3278480"/>
            <a:ext cx="376387" cy="376387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9" name="Oval 9"/>
          <p:cNvSpPr/>
          <p:nvPr/>
        </p:nvSpPr>
        <p:spPr>
          <a:xfrm>
            <a:off x="3194716" y="4356445"/>
            <a:ext cx="376387" cy="376387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5468359" y="2752908"/>
            <a:ext cx="376387" cy="376387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1" name="Oval 9"/>
          <p:cNvSpPr/>
          <p:nvPr/>
        </p:nvSpPr>
        <p:spPr>
          <a:xfrm>
            <a:off x="5344794" y="3996728"/>
            <a:ext cx="376387" cy="376387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2" name="Oval 9"/>
          <p:cNvSpPr/>
          <p:nvPr/>
        </p:nvSpPr>
        <p:spPr>
          <a:xfrm>
            <a:off x="6316857" y="1901569"/>
            <a:ext cx="376387" cy="376387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3" name="Oval 9"/>
          <p:cNvSpPr/>
          <p:nvPr/>
        </p:nvSpPr>
        <p:spPr>
          <a:xfrm>
            <a:off x="5940470" y="3278480"/>
            <a:ext cx="376387" cy="376387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4" name="Oval 9"/>
          <p:cNvSpPr/>
          <p:nvPr/>
        </p:nvSpPr>
        <p:spPr>
          <a:xfrm>
            <a:off x="8417505" y="2564715"/>
            <a:ext cx="376387" cy="376387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Oval 9"/>
          <p:cNvSpPr/>
          <p:nvPr/>
        </p:nvSpPr>
        <p:spPr>
          <a:xfrm>
            <a:off x="7334876" y="3278479"/>
            <a:ext cx="376387" cy="376387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6" name="Oval 9"/>
          <p:cNvSpPr/>
          <p:nvPr/>
        </p:nvSpPr>
        <p:spPr>
          <a:xfrm>
            <a:off x="8196360" y="4653007"/>
            <a:ext cx="376387" cy="376387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0" name="Straight Connector 10"/>
          <p:cNvCxnSpPr>
            <a:stCxn id="8" idx="1"/>
            <a:endCxn id="6" idx="5"/>
          </p:cNvCxnSpPr>
          <p:nvPr/>
        </p:nvCxnSpPr>
        <p:spPr>
          <a:xfrm flipH="1" flipV="1">
            <a:off x="3610717" y="2885981"/>
            <a:ext cx="802274" cy="44762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10"/>
          <p:cNvCxnSpPr>
            <a:stCxn id="9" idx="0"/>
            <a:endCxn id="6" idx="4"/>
          </p:cNvCxnSpPr>
          <p:nvPr/>
        </p:nvCxnSpPr>
        <p:spPr>
          <a:xfrm flipV="1">
            <a:off x="3382910" y="2941102"/>
            <a:ext cx="94735" cy="141534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10"/>
          <p:cNvCxnSpPr>
            <a:stCxn id="9" idx="7"/>
            <a:endCxn id="8" idx="3"/>
          </p:cNvCxnSpPr>
          <p:nvPr/>
        </p:nvCxnSpPr>
        <p:spPr>
          <a:xfrm flipV="1">
            <a:off x="3515982" y="3599746"/>
            <a:ext cx="897009" cy="81182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10"/>
          <p:cNvCxnSpPr>
            <a:stCxn id="9" idx="6"/>
            <a:endCxn id="11" idx="2"/>
          </p:cNvCxnSpPr>
          <p:nvPr/>
        </p:nvCxnSpPr>
        <p:spPr>
          <a:xfrm flipV="1">
            <a:off x="3571103" y="4184922"/>
            <a:ext cx="1773691" cy="35971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10"/>
          <p:cNvCxnSpPr>
            <a:stCxn id="8" idx="6"/>
            <a:endCxn id="11" idx="0"/>
          </p:cNvCxnSpPr>
          <p:nvPr/>
        </p:nvCxnSpPr>
        <p:spPr>
          <a:xfrm>
            <a:off x="4734257" y="3466674"/>
            <a:ext cx="798731" cy="530054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10"/>
          <p:cNvCxnSpPr>
            <a:stCxn id="11" idx="6"/>
            <a:endCxn id="16" idx="2"/>
          </p:cNvCxnSpPr>
          <p:nvPr/>
        </p:nvCxnSpPr>
        <p:spPr>
          <a:xfrm>
            <a:off x="5721181" y="4184922"/>
            <a:ext cx="2475179" cy="656279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10"/>
          <p:cNvCxnSpPr>
            <a:stCxn id="11" idx="7"/>
            <a:endCxn id="15" idx="3"/>
          </p:cNvCxnSpPr>
          <p:nvPr/>
        </p:nvCxnSpPr>
        <p:spPr>
          <a:xfrm flipV="1">
            <a:off x="5666060" y="3599745"/>
            <a:ext cx="1723937" cy="45210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10"/>
          <p:cNvCxnSpPr>
            <a:stCxn id="7" idx="5"/>
            <a:endCxn id="10" idx="1"/>
          </p:cNvCxnSpPr>
          <p:nvPr/>
        </p:nvCxnSpPr>
        <p:spPr>
          <a:xfrm>
            <a:off x="4776714" y="2211949"/>
            <a:ext cx="746766" cy="5960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10"/>
          <p:cNvCxnSpPr>
            <a:stCxn id="16" idx="0"/>
            <a:endCxn id="14" idx="4"/>
          </p:cNvCxnSpPr>
          <p:nvPr/>
        </p:nvCxnSpPr>
        <p:spPr>
          <a:xfrm flipV="1">
            <a:off x="8384554" y="2941102"/>
            <a:ext cx="221145" cy="171190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10"/>
          <p:cNvCxnSpPr>
            <a:stCxn id="12" idx="6"/>
            <a:endCxn id="14" idx="1"/>
          </p:cNvCxnSpPr>
          <p:nvPr/>
        </p:nvCxnSpPr>
        <p:spPr>
          <a:xfrm>
            <a:off x="6693244" y="2089763"/>
            <a:ext cx="1779382" cy="53007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10"/>
          <p:cNvCxnSpPr>
            <a:stCxn id="7" idx="6"/>
            <a:endCxn id="12" idx="2"/>
          </p:cNvCxnSpPr>
          <p:nvPr/>
        </p:nvCxnSpPr>
        <p:spPr>
          <a:xfrm>
            <a:off x="4831835" y="2078877"/>
            <a:ext cx="1485022" cy="10886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10"/>
          <p:cNvCxnSpPr>
            <a:stCxn id="16" idx="1"/>
            <a:endCxn id="15" idx="5"/>
          </p:cNvCxnSpPr>
          <p:nvPr/>
        </p:nvCxnSpPr>
        <p:spPr>
          <a:xfrm flipH="1" flipV="1">
            <a:off x="7656142" y="3599745"/>
            <a:ext cx="595339" cy="110838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10"/>
          <p:cNvCxnSpPr>
            <a:stCxn id="13" idx="0"/>
            <a:endCxn id="12" idx="4"/>
          </p:cNvCxnSpPr>
          <p:nvPr/>
        </p:nvCxnSpPr>
        <p:spPr>
          <a:xfrm flipV="1">
            <a:off x="6128664" y="2277956"/>
            <a:ext cx="376387" cy="100052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10"/>
          <p:cNvCxnSpPr>
            <a:stCxn id="10" idx="5"/>
            <a:endCxn id="13" idx="1"/>
          </p:cNvCxnSpPr>
          <p:nvPr/>
        </p:nvCxnSpPr>
        <p:spPr>
          <a:xfrm>
            <a:off x="5789625" y="3074174"/>
            <a:ext cx="205966" cy="259427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10"/>
          <p:cNvCxnSpPr>
            <a:stCxn id="13" idx="7"/>
            <a:endCxn id="14" idx="2"/>
          </p:cNvCxnSpPr>
          <p:nvPr/>
        </p:nvCxnSpPr>
        <p:spPr>
          <a:xfrm flipV="1">
            <a:off x="6261736" y="2752909"/>
            <a:ext cx="2155769" cy="580692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10"/>
          <p:cNvCxnSpPr>
            <a:stCxn id="15" idx="1"/>
            <a:endCxn id="12" idx="5"/>
          </p:cNvCxnSpPr>
          <p:nvPr/>
        </p:nvCxnSpPr>
        <p:spPr>
          <a:xfrm flipH="1" flipV="1">
            <a:off x="6638123" y="2222835"/>
            <a:ext cx="751874" cy="111076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10"/>
          <p:cNvCxnSpPr>
            <a:stCxn id="13" idx="5"/>
            <a:endCxn id="16" idx="1"/>
          </p:cNvCxnSpPr>
          <p:nvPr/>
        </p:nvCxnSpPr>
        <p:spPr>
          <a:xfrm>
            <a:off x="6261736" y="3599746"/>
            <a:ext cx="1989745" cy="110838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10"/>
          <p:cNvCxnSpPr>
            <a:stCxn id="7" idx="4"/>
            <a:endCxn id="8" idx="0"/>
          </p:cNvCxnSpPr>
          <p:nvPr/>
        </p:nvCxnSpPr>
        <p:spPr>
          <a:xfrm flipH="1">
            <a:off x="4546064" y="2267070"/>
            <a:ext cx="97578" cy="101141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10"/>
          <p:cNvCxnSpPr>
            <a:stCxn id="10" idx="3"/>
            <a:endCxn id="8" idx="7"/>
          </p:cNvCxnSpPr>
          <p:nvPr/>
        </p:nvCxnSpPr>
        <p:spPr>
          <a:xfrm flipH="1">
            <a:off x="4679136" y="3074174"/>
            <a:ext cx="844344" cy="259427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10"/>
          <p:cNvCxnSpPr>
            <a:stCxn id="7" idx="4"/>
            <a:endCxn id="11" idx="0"/>
          </p:cNvCxnSpPr>
          <p:nvPr/>
        </p:nvCxnSpPr>
        <p:spPr>
          <a:xfrm>
            <a:off x="4643642" y="2267070"/>
            <a:ext cx="889346" cy="1729658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10"/>
          <p:cNvCxnSpPr>
            <a:stCxn id="10" idx="4"/>
            <a:endCxn id="11" idx="0"/>
          </p:cNvCxnSpPr>
          <p:nvPr/>
        </p:nvCxnSpPr>
        <p:spPr>
          <a:xfrm flipH="1">
            <a:off x="5532988" y="3129295"/>
            <a:ext cx="123565" cy="867433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Connector 10"/>
          <p:cNvCxnSpPr>
            <a:stCxn id="9" idx="5"/>
            <a:endCxn id="16" idx="3"/>
          </p:cNvCxnSpPr>
          <p:nvPr/>
        </p:nvCxnSpPr>
        <p:spPr>
          <a:xfrm>
            <a:off x="3515982" y="4677711"/>
            <a:ext cx="4735499" cy="296562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Connector 10"/>
          <p:cNvCxnSpPr>
            <a:stCxn id="13" idx="3"/>
            <a:endCxn id="11" idx="7"/>
          </p:cNvCxnSpPr>
          <p:nvPr/>
        </p:nvCxnSpPr>
        <p:spPr>
          <a:xfrm flipH="1">
            <a:off x="5666060" y="3599746"/>
            <a:ext cx="329531" cy="45210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Connector 10"/>
          <p:cNvCxnSpPr>
            <a:stCxn id="12" idx="3"/>
            <a:endCxn id="10" idx="0"/>
          </p:cNvCxnSpPr>
          <p:nvPr/>
        </p:nvCxnSpPr>
        <p:spPr>
          <a:xfrm flipH="1">
            <a:off x="5656553" y="2222835"/>
            <a:ext cx="715425" cy="53007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316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420130" y="411892"/>
            <a:ext cx="1284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IP </a:t>
            </a:r>
            <a:r>
              <a:rPr lang="hu-HU" b="1" u="sng" dirty="0" err="1" smtClean="0"/>
              <a:t>routing</a:t>
            </a:r>
            <a:r>
              <a:rPr lang="hu-HU" b="1" u="sng" dirty="0" smtClean="0"/>
              <a:t>:</a:t>
            </a:r>
            <a:endParaRPr lang="hu-HU" b="1" u="sng" dirty="0"/>
          </a:p>
        </p:txBody>
      </p:sp>
      <p:sp>
        <p:nvSpPr>
          <p:cNvPr id="5" name="Szövegdoboz 4"/>
          <p:cNvSpPr txBox="1"/>
          <p:nvPr/>
        </p:nvSpPr>
        <p:spPr>
          <a:xfrm>
            <a:off x="1639330" y="1112108"/>
            <a:ext cx="846577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Routing</a:t>
            </a:r>
            <a:r>
              <a:rPr lang="hu-HU" dirty="0" smtClean="0"/>
              <a:t> IP </a:t>
            </a:r>
            <a:r>
              <a:rPr lang="hu-HU" dirty="0" err="1" smtClean="0"/>
              <a:t>packages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web </a:t>
            </a:r>
            <a:r>
              <a:rPr lang="hu-HU" dirty="0" err="1" smtClean="0"/>
              <a:t>relies</a:t>
            </a:r>
            <a:r>
              <a:rPr lang="hu-HU" dirty="0" smtClean="0"/>
              <a:t> </a:t>
            </a:r>
            <a:r>
              <a:rPr lang="hu-HU" dirty="0" err="1" smtClean="0"/>
              <a:t>heavily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graph</a:t>
            </a:r>
            <a:r>
              <a:rPr lang="hu-HU" dirty="0" smtClean="0"/>
              <a:t> </a:t>
            </a:r>
            <a:r>
              <a:rPr lang="hu-HU" dirty="0" err="1" smtClean="0"/>
              <a:t>algorithms</a:t>
            </a:r>
            <a:endParaRPr lang="hu-HU" dirty="0" smtClean="0"/>
          </a:p>
          <a:p>
            <a:r>
              <a:rPr lang="hu-HU" dirty="0"/>
              <a:t>	</a:t>
            </a:r>
            <a:r>
              <a:rPr lang="hu-HU" dirty="0" smtClean="0"/>
              <a:t>and </a:t>
            </a:r>
            <a:r>
              <a:rPr lang="hu-HU" dirty="0" err="1" smtClean="0"/>
              <a:t>data</a:t>
            </a:r>
            <a:r>
              <a:rPr lang="hu-HU" dirty="0" smtClean="0"/>
              <a:t> </a:t>
            </a:r>
            <a:r>
              <a:rPr lang="hu-HU" dirty="0" err="1" smtClean="0"/>
              <a:t>structures</a:t>
            </a:r>
            <a:r>
              <a:rPr lang="hu-HU" dirty="0" smtClean="0"/>
              <a:t> !!!</a:t>
            </a:r>
          </a:p>
          <a:p>
            <a:endParaRPr lang="hu-HU" dirty="0"/>
          </a:p>
          <a:p>
            <a:r>
              <a:rPr lang="hu-HU" dirty="0" smtClean="0"/>
              <a:t>	-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router</a:t>
            </a:r>
            <a:r>
              <a:rPr lang="hu-HU" dirty="0" smtClean="0"/>
              <a:t> </a:t>
            </a:r>
            <a:r>
              <a:rPr lang="hu-HU" dirty="0" err="1" smtClean="0"/>
              <a:t>sends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packages</a:t>
            </a:r>
            <a:r>
              <a:rPr lang="hu-HU" dirty="0" smtClean="0"/>
              <a:t> </a:t>
            </a:r>
            <a:r>
              <a:rPr lang="hu-HU" dirty="0" err="1" smtClean="0"/>
              <a:t>toward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destination</a:t>
            </a:r>
            <a:r>
              <a:rPr lang="hu-HU" dirty="0" smtClean="0"/>
              <a:t> IP </a:t>
            </a:r>
            <a:r>
              <a:rPr lang="hu-HU" dirty="0" err="1" smtClean="0"/>
              <a:t>address</a:t>
            </a:r>
            <a:endParaRPr lang="hu-HU" dirty="0" smtClean="0"/>
          </a:p>
          <a:p>
            <a:r>
              <a:rPr lang="hu-HU" dirty="0"/>
              <a:t>	</a:t>
            </a:r>
            <a:r>
              <a:rPr lang="hu-HU" dirty="0" smtClean="0"/>
              <a:t>- </a:t>
            </a:r>
            <a:r>
              <a:rPr lang="hu-HU" dirty="0" err="1" smtClean="0"/>
              <a:t>it</a:t>
            </a:r>
            <a:r>
              <a:rPr lang="hu-HU" dirty="0" smtClean="0"/>
              <a:t> </a:t>
            </a:r>
            <a:r>
              <a:rPr lang="hu-HU" dirty="0" err="1" smtClean="0"/>
              <a:t>calculates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longest</a:t>
            </a:r>
            <a:r>
              <a:rPr lang="hu-HU" dirty="0" smtClean="0"/>
              <a:t> </a:t>
            </a:r>
            <a:r>
              <a:rPr lang="hu-HU" dirty="0" err="1" smtClean="0"/>
              <a:t>common</a:t>
            </a:r>
            <a:r>
              <a:rPr lang="hu-HU" dirty="0" smtClean="0"/>
              <a:t> </a:t>
            </a:r>
            <a:r>
              <a:rPr lang="hu-HU" dirty="0" err="1" smtClean="0"/>
              <a:t>prefix</a:t>
            </a:r>
            <a:endParaRPr lang="hu-HU" dirty="0" smtClean="0"/>
          </a:p>
          <a:p>
            <a:r>
              <a:rPr lang="hu-HU" dirty="0"/>
              <a:t>	</a:t>
            </a:r>
            <a:r>
              <a:rPr lang="hu-HU" dirty="0" smtClean="0"/>
              <a:t>- just send </a:t>
            </a:r>
            <a:r>
              <a:rPr lang="hu-HU" dirty="0" smtClean="0"/>
              <a:t>the packages</a:t>
            </a:r>
            <a:r>
              <a:rPr lang="hu-HU" dirty="0" smtClean="0"/>
              <a:t> </a:t>
            </a:r>
            <a:r>
              <a:rPr lang="hu-HU" dirty="0" smtClean="0"/>
              <a:t>approximately to the </a:t>
            </a:r>
            <a:r>
              <a:rPr lang="hu-HU" dirty="0" smtClean="0"/>
              <a:t>right direction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77404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420130" y="411892"/>
            <a:ext cx="1284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IP </a:t>
            </a:r>
            <a:r>
              <a:rPr lang="hu-HU" b="1" u="sng" dirty="0" err="1" smtClean="0"/>
              <a:t>routing</a:t>
            </a:r>
            <a:r>
              <a:rPr lang="hu-HU" b="1" u="sng" dirty="0" smtClean="0"/>
              <a:t>:</a:t>
            </a:r>
            <a:endParaRPr lang="hu-HU" b="1" u="sng" dirty="0"/>
          </a:p>
        </p:txBody>
      </p:sp>
      <p:sp>
        <p:nvSpPr>
          <p:cNvPr id="5" name="Szövegdoboz 4"/>
          <p:cNvSpPr txBox="1"/>
          <p:nvPr/>
        </p:nvSpPr>
        <p:spPr>
          <a:xfrm>
            <a:off x="1639330" y="1112108"/>
            <a:ext cx="846577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Routing</a:t>
            </a:r>
            <a:r>
              <a:rPr lang="hu-HU" dirty="0" smtClean="0"/>
              <a:t> IP </a:t>
            </a:r>
            <a:r>
              <a:rPr lang="hu-HU" dirty="0" err="1" smtClean="0"/>
              <a:t>packages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web </a:t>
            </a:r>
            <a:r>
              <a:rPr lang="hu-HU" dirty="0" err="1" smtClean="0"/>
              <a:t>relies</a:t>
            </a:r>
            <a:r>
              <a:rPr lang="hu-HU" dirty="0" smtClean="0"/>
              <a:t> </a:t>
            </a:r>
            <a:r>
              <a:rPr lang="hu-HU" dirty="0" err="1" smtClean="0"/>
              <a:t>heavily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graph</a:t>
            </a:r>
            <a:r>
              <a:rPr lang="hu-HU" dirty="0" smtClean="0"/>
              <a:t> </a:t>
            </a:r>
            <a:r>
              <a:rPr lang="hu-HU" dirty="0" err="1" smtClean="0"/>
              <a:t>algorithms</a:t>
            </a:r>
            <a:endParaRPr lang="hu-HU" dirty="0" smtClean="0"/>
          </a:p>
          <a:p>
            <a:r>
              <a:rPr lang="hu-HU" dirty="0"/>
              <a:t>	</a:t>
            </a:r>
            <a:r>
              <a:rPr lang="hu-HU" dirty="0" smtClean="0"/>
              <a:t>and </a:t>
            </a:r>
            <a:r>
              <a:rPr lang="hu-HU" dirty="0" err="1" smtClean="0"/>
              <a:t>data</a:t>
            </a:r>
            <a:r>
              <a:rPr lang="hu-HU" dirty="0" smtClean="0"/>
              <a:t> </a:t>
            </a:r>
            <a:r>
              <a:rPr lang="hu-HU" dirty="0" err="1" smtClean="0"/>
              <a:t>structures</a:t>
            </a:r>
            <a:r>
              <a:rPr lang="hu-HU" dirty="0" smtClean="0"/>
              <a:t> !!!</a:t>
            </a:r>
          </a:p>
          <a:p>
            <a:endParaRPr lang="hu-HU" dirty="0"/>
          </a:p>
          <a:p>
            <a:r>
              <a:rPr lang="hu-HU" dirty="0" smtClean="0"/>
              <a:t>	-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router</a:t>
            </a:r>
            <a:r>
              <a:rPr lang="hu-HU" dirty="0" smtClean="0"/>
              <a:t> </a:t>
            </a:r>
            <a:r>
              <a:rPr lang="hu-HU" dirty="0" err="1" smtClean="0"/>
              <a:t>sends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packages</a:t>
            </a:r>
            <a:r>
              <a:rPr lang="hu-HU" dirty="0" smtClean="0"/>
              <a:t> </a:t>
            </a:r>
            <a:r>
              <a:rPr lang="hu-HU" dirty="0" err="1" smtClean="0"/>
              <a:t>toward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destination</a:t>
            </a:r>
            <a:r>
              <a:rPr lang="hu-HU" dirty="0" smtClean="0"/>
              <a:t> IP </a:t>
            </a:r>
            <a:r>
              <a:rPr lang="hu-HU" dirty="0" err="1" smtClean="0"/>
              <a:t>address</a:t>
            </a:r>
            <a:endParaRPr lang="hu-HU" dirty="0" smtClean="0"/>
          </a:p>
          <a:p>
            <a:r>
              <a:rPr lang="hu-HU" dirty="0"/>
              <a:t>	</a:t>
            </a:r>
            <a:r>
              <a:rPr lang="hu-HU" dirty="0" smtClean="0"/>
              <a:t>- </a:t>
            </a:r>
            <a:r>
              <a:rPr lang="hu-HU" dirty="0" err="1" smtClean="0"/>
              <a:t>it</a:t>
            </a:r>
            <a:r>
              <a:rPr lang="hu-HU" dirty="0" smtClean="0"/>
              <a:t> </a:t>
            </a:r>
            <a:r>
              <a:rPr lang="hu-HU" dirty="0" err="1" smtClean="0"/>
              <a:t>calculates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longest</a:t>
            </a:r>
            <a:r>
              <a:rPr lang="hu-HU" dirty="0" smtClean="0"/>
              <a:t> </a:t>
            </a:r>
            <a:r>
              <a:rPr lang="hu-HU" dirty="0" err="1" smtClean="0"/>
              <a:t>common</a:t>
            </a:r>
            <a:r>
              <a:rPr lang="hu-HU" dirty="0" smtClean="0"/>
              <a:t> </a:t>
            </a:r>
            <a:r>
              <a:rPr lang="hu-HU" dirty="0" err="1" smtClean="0"/>
              <a:t>prefix</a:t>
            </a:r>
            <a:endParaRPr lang="hu-HU" dirty="0" smtClean="0"/>
          </a:p>
          <a:p>
            <a:r>
              <a:rPr lang="hu-HU" dirty="0"/>
              <a:t>	</a:t>
            </a:r>
            <a:r>
              <a:rPr lang="hu-HU" dirty="0" smtClean="0"/>
              <a:t>- just send </a:t>
            </a:r>
            <a:r>
              <a:rPr lang="hu-HU" dirty="0" smtClean="0"/>
              <a:t>the packages </a:t>
            </a:r>
            <a:r>
              <a:rPr lang="hu-HU" dirty="0" smtClean="0"/>
              <a:t>approximately to the </a:t>
            </a:r>
            <a:r>
              <a:rPr lang="hu-HU" dirty="0" smtClean="0"/>
              <a:t>right direction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3550508" y="3789406"/>
            <a:ext cx="1915909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243.189.345.123</a:t>
            </a:r>
          </a:p>
          <a:p>
            <a:endParaRPr lang="hu-HU" dirty="0" smtClean="0"/>
          </a:p>
          <a:p>
            <a:r>
              <a:rPr lang="hu-HU" dirty="0" smtClean="0"/>
              <a:t>243.189.562.173</a:t>
            </a:r>
          </a:p>
          <a:p>
            <a:endParaRPr lang="hu-HU" dirty="0" smtClean="0"/>
          </a:p>
          <a:p>
            <a:r>
              <a:rPr lang="hu-HU" dirty="0" smtClean="0"/>
              <a:t>243.145.111.173</a:t>
            </a:r>
          </a:p>
          <a:p>
            <a:endParaRPr lang="hu-HU" dirty="0"/>
          </a:p>
          <a:p>
            <a:r>
              <a:rPr lang="hu-HU" dirty="0" smtClean="0"/>
              <a:t>243.189.345.763</a:t>
            </a:r>
          </a:p>
        </p:txBody>
      </p:sp>
    </p:spTree>
    <p:extLst>
      <p:ext uri="{BB962C8B-B14F-4D97-AF65-F5344CB8AC3E}">
        <p14:creationId xmlns:p14="http://schemas.microsoft.com/office/powerpoint/2010/main" val="296315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420130" y="411892"/>
            <a:ext cx="1284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IP </a:t>
            </a:r>
            <a:r>
              <a:rPr lang="hu-HU" b="1" u="sng" dirty="0" err="1" smtClean="0"/>
              <a:t>routing</a:t>
            </a:r>
            <a:r>
              <a:rPr lang="hu-HU" b="1" u="sng" dirty="0" smtClean="0"/>
              <a:t>:</a:t>
            </a:r>
            <a:endParaRPr lang="hu-HU" b="1" u="sng" dirty="0"/>
          </a:p>
        </p:txBody>
      </p:sp>
      <p:sp>
        <p:nvSpPr>
          <p:cNvPr id="5" name="Szövegdoboz 4"/>
          <p:cNvSpPr txBox="1"/>
          <p:nvPr/>
        </p:nvSpPr>
        <p:spPr>
          <a:xfrm>
            <a:off x="1639330" y="1112108"/>
            <a:ext cx="846577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Routing</a:t>
            </a:r>
            <a:r>
              <a:rPr lang="hu-HU" dirty="0" smtClean="0"/>
              <a:t> IP </a:t>
            </a:r>
            <a:r>
              <a:rPr lang="hu-HU" dirty="0" err="1" smtClean="0"/>
              <a:t>packages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web </a:t>
            </a:r>
            <a:r>
              <a:rPr lang="hu-HU" dirty="0" err="1" smtClean="0"/>
              <a:t>relies</a:t>
            </a:r>
            <a:r>
              <a:rPr lang="hu-HU" dirty="0" smtClean="0"/>
              <a:t> </a:t>
            </a:r>
            <a:r>
              <a:rPr lang="hu-HU" dirty="0" err="1" smtClean="0"/>
              <a:t>heavily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graph</a:t>
            </a:r>
            <a:r>
              <a:rPr lang="hu-HU" dirty="0" smtClean="0"/>
              <a:t> </a:t>
            </a:r>
            <a:r>
              <a:rPr lang="hu-HU" dirty="0" err="1" smtClean="0"/>
              <a:t>algorithms</a:t>
            </a:r>
            <a:endParaRPr lang="hu-HU" dirty="0" smtClean="0"/>
          </a:p>
          <a:p>
            <a:r>
              <a:rPr lang="hu-HU" dirty="0"/>
              <a:t>	</a:t>
            </a:r>
            <a:r>
              <a:rPr lang="hu-HU" dirty="0" smtClean="0"/>
              <a:t>and </a:t>
            </a:r>
            <a:r>
              <a:rPr lang="hu-HU" dirty="0" err="1" smtClean="0"/>
              <a:t>data</a:t>
            </a:r>
            <a:r>
              <a:rPr lang="hu-HU" dirty="0" smtClean="0"/>
              <a:t> </a:t>
            </a:r>
            <a:r>
              <a:rPr lang="hu-HU" dirty="0" err="1" smtClean="0"/>
              <a:t>structures</a:t>
            </a:r>
            <a:r>
              <a:rPr lang="hu-HU" dirty="0" smtClean="0"/>
              <a:t> !!!</a:t>
            </a:r>
          </a:p>
          <a:p>
            <a:endParaRPr lang="hu-HU" dirty="0"/>
          </a:p>
          <a:p>
            <a:r>
              <a:rPr lang="hu-HU" dirty="0" smtClean="0"/>
              <a:t>	-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router</a:t>
            </a:r>
            <a:r>
              <a:rPr lang="hu-HU" dirty="0" smtClean="0"/>
              <a:t> </a:t>
            </a:r>
            <a:r>
              <a:rPr lang="hu-HU" dirty="0" err="1" smtClean="0"/>
              <a:t>sends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packages</a:t>
            </a:r>
            <a:r>
              <a:rPr lang="hu-HU" dirty="0" smtClean="0"/>
              <a:t> </a:t>
            </a:r>
            <a:r>
              <a:rPr lang="hu-HU" dirty="0" err="1" smtClean="0"/>
              <a:t>toward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destination</a:t>
            </a:r>
            <a:r>
              <a:rPr lang="hu-HU" dirty="0" smtClean="0"/>
              <a:t> IP </a:t>
            </a:r>
            <a:r>
              <a:rPr lang="hu-HU" dirty="0" err="1" smtClean="0"/>
              <a:t>address</a:t>
            </a:r>
            <a:endParaRPr lang="hu-HU" dirty="0" smtClean="0"/>
          </a:p>
          <a:p>
            <a:r>
              <a:rPr lang="hu-HU" dirty="0"/>
              <a:t>	</a:t>
            </a:r>
            <a:r>
              <a:rPr lang="hu-HU" dirty="0" smtClean="0"/>
              <a:t>- </a:t>
            </a:r>
            <a:r>
              <a:rPr lang="hu-HU" dirty="0" err="1" smtClean="0"/>
              <a:t>it</a:t>
            </a:r>
            <a:r>
              <a:rPr lang="hu-HU" dirty="0" smtClean="0"/>
              <a:t> </a:t>
            </a:r>
            <a:r>
              <a:rPr lang="hu-HU" dirty="0" err="1" smtClean="0"/>
              <a:t>calculates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longest</a:t>
            </a:r>
            <a:r>
              <a:rPr lang="hu-HU" dirty="0" smtClean="0"/>
              <a:t> </a:t>
            </a:r>
            <a:r>
              <a:rPr lang="hu-HU" dirty="0" err="1" smtClean="0"/>
              <a:t>common</a:t>
            </a:r>
            <a:r>
              <a:rPr lang="hu-HU" dirty="0" smtClean="0"/>
              <a:t> </a:t>
            </a:r>
            <a:r>
              <a:rPr lang="hu-HU" dirty="0" err="1" smtClean="0"/>
              <a:t>prefix</a:t>
            </a:r>
            <a:endParaRPr lang="hu-HU" dirty="0" smtClean="0"/>
          </a:p>
          <a:p>
            <a:r>
              <a:rPr lang="hu-HU" dirty="0"/>
              <a:t>	</a:t>
            </a:r>
            <a:r>
              <a:rPr lang="hu-HU" dirty="0" smtClean="0"/>
              <a:t>- </a:t>
            </a:r>
            <a:r>
              <a:rPr lang="hu-HU" dirty="0" err="1" smtClean="0"/>
              <a:t>just</a:t>
            </a:r>
            <a:r>
              <a:rPr lang="hu-HU" dirty="0" smtClean="0"/>
              <a:t> </a:t>
            </a:r>
            <a:r>
              <a:rPr lang="hu-HU" dirty="0" err="1" smtClean="0"/>
              <a:t>send</a:t>
            </a:r>
            <a:r>
              <a:rPr lang="hu-HU" dirty="0" smtClean="0"/>
              <a:t> </a:t>
            </a:r>
            <a:r>
              <a:rPr lang="hu-HU" dirty="0" err="1" smtClean="0"/>
              <a:t>it</a:t>
            </a:r>
            <a:r>
              <a:rPr lang="hu-HU" dirty="0" smtClean="0"/>
              <a:t> </a:t>
            </a:r>
            <a:r>
              <a:rPr lang="hu-HU" dirty="0" err="1" smtClean="0"/>
              <a:t>approximately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good</a:t>
            </a:r>
            <a:r>
              <a:rPr lang="hu-HU" dirty="0" smtClean="0"/>
              <a:t> </a:t>
            </a:r>
            <a:r>
              <a:rPr lang="hu-HU" dirty="0" err="1" smtClean="0"/>
              <a:t>direction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3550508" y="3789406"/>
            <a:ext cx="191590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243.189.345.123</a:t>
            </a:r>
          </a:p>
          <a:p>
            <a:endParaRPr lang="hu-HU" dirty="0" smtClean="0"/>
          </a:p>
          <a:p>
            <a:r>
              <a:rPr lang="hu-HU" dirty="0" smtClean="0"/>
              <a:t>243.189.562.173</a:t>
            </a:r>
          </a:p>
          <a:p>
            <a:endParaRPr lang="hu-HU" dirty="0" smtClean="0"/>
          </a:p>
          <a:p>
            <a:r>
              <a:rPr lang="hu-HU" dirty="0" smtClean="0"/>
              <a:t>243.145.111.173</a:t>
            </a:r>
          </a:p>
          <a:p>
            <a:endParaRPr lang="hu-HU" dirty="0"/>
          </a:p>
          <a:p>
            <a:r>
              <a:rPr lang="hu-HU" dirty="0" smtClean="0"/>
              <a:t>243.189.345.763</a:t>
            </a:r>
          </a:p>
          <a:p>
            <a:r>
              <a:rPr lang="hu-HU" dirty="0" smtClean="0"/>
              <a:t>----------------------</a:t>
            </a:r>
          </a:p>
          <a:p>
            <a:r>
              <a:rPr lang="hu-HU" dirty="0" smtClean="0"/>
              <a:t>243.189.345.221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0199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420130" y="411892"/>
            <a:ext cx="1284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IP </a:t>
            </a:r>
            <a:r>
              <a:rPr lang="hu-HU" b="1" u="sng" dirty="0" err="1" smtClean="0"/>
              <a:t>routing</a:t>
            </a:r>
            <a:r>
              <a:rPr lang="hu-HU" b="1" u="sng" dirty="0" smtClean="0"/>
              <a:t>:</a:t>
            </a:r>
            <a:endParaRPr lang="hu-HU" b="1" u="sng" dirty="0"/>
          </a:p>
        </p:txBody>
      </p:sp>
      <p:sp>
        <p:nvSpPr>
          <p:cNvPr id="5" name="Szövegdoboz 4"/>
          <p:cNvSpPr txBox="1"/>
          <p:nvPr/>
        </p:nvSpPr>
        <p:spPr>
          <a:xfrm>
            <a:off x="1639330" y="1112108"/>
            <a:ext cx="846577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Routing</a:t>
            </a:r>
            <a:r>
              <a:rPr lang="hu-HU" dirty="0" smtClean="0"/>
              <a:t> IP </a:t>
            </a:r>
            <a:r>
              <a:rPr lang="hu-HU" dirty="0" err="1" smtClean="0"/>
              <a:t>packages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web </a:t>
            </a:r>
            <a:r>
              <a:rPr lang="hu-HU" dirty="0" err="1" smtClean="0"/>
              <a:t>relies</a:t>
            </a:r>
            <a:r>
              <a:rPr lang="hu-HU" dirty="0" smtClean="0"/>
              <a:t> </a:t>
            </a:r>
            <a:r>
              <a:rPr lang="hu-HU" dirty="0" err="1" smtClean="0"/>
              <a:t>heavily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graph</a:t>
            </a:r>
            <a:r>
              <a:rPr lang="hu-HU" dirty="0" smtClean="0"/>
              <a:t> </a:t>
            </a:r>
            <a:r>
              <a:rPr lang="hu-HU" dirty="0" err="1" smtClean="0"/>
              <a:t>algorithms</a:t>
            </a:r>
            <a:endParaRPr lang="hu-HU" dirty="0" smtClean="0"/>
          </a:p>
          <a:p>
            <a:r>
              <a:rPr lang="hu-HU" dirty="0"/>
              <a:t>	</a:t>
            </a:r>
            <a:r>
              <a:rPr lang="hu-HU" dirty="0" smtClean="0"/>
              <a:t>and </a:t>
            </a:r>
            <a:r>
              <a:rPr lang="hu-HU" dirty="0" err="1" smtClean="0"/>
              <a:t>data</a:t>
            </a:r>
            <a:r>
              <a:rPr lang="hu-HU" dirty="0" smtClean="0"/>
              <a:t> </a:t>
            </a:r>
            <a:r>
              <a:rPr lang="hu-HU" dirty="0" err="1" smtClean="0"/>
              <a:t>structures</a:t>
            </a:r>
            <a:r>
              <a:rPr lang="hu-HU" dirty="0" smtClean="0"/>
              <a:t> !!!</a:t>
            </a:r>
          </a:p>
          <a:p>
            <a:endParaRPr lang="hu-HU" dirty="0"/>
          </a:p>
          <a:p>
            <a:r>
              <a:rPr lang="hu-HU" dirty="0" smtClean="0"/>
              <a:t>	-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router</a:t>
            </a:r>
            <a:r>
              <a:rPr lang="hu-HU" dirty="0" smtClean="0"/>
              <a:t> </a:t>
            </a:r>
            <a:r>
              <a:rPr lang="hu-HU" dirty="0" err="1" smtClean="0"/>
              <a:t>sends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packages</a:t>
            </a:r>
            <a:r>
              <a:rPr lang="hu-HU" dirty="0" smtClean="0"/>
              <a:t> </a:t>
            </a:r>
            <a:r>
              <a:rPr lang="hu-HU" dirty="0" err="1" smtClean="0"/>
              <a:t>toward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destination</a:t>
            </a:r>
            <a:r>
              <a:rPr lang="hu-HU" dirty="0" smtClean="0"/>
              <a:t> IP </a:t>
            </a:r>
            <a:r>
              <a:rPr lang="hu-HU" dirty="0" err="1" smtClean="0"/>
              <a:t>address</a:t>
            </a:r>
            <a:endParaRPr lang="hu-HU" dirty="0" smtClean="0"/>
          </a:p>
          <a:p>
            <a:r>
              <a:rPr lang="hu-HU" dirty="0"/>
              <a:t>	</a:t>
            </a:r>
            <a:r>
              <a:rPr lang="hu-HU" dirty="0" smtClean="0"/>
              <a:t>- </a:t>
            </a:r>
            <a:r>
              <a:rPr lang="hu-HU" dirty="0" err="1" smtClean="0"/>
              <a:t>it</a:t>
            </a:r>
            <a:r>
              <a:rPr lang="hu-HU" dirty="0" smtClean="0"/>
              <a:t> </a:t>
            </a:r>
            <a:r>
              <a:rPr lang="hu-HU" dirty="0" err="1" smtClean="0"/>
              <a:t>calculates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longest</a:t>
            </a:r>
            <a:r>
              <a:rPr lang="hu-HU" dirty="0" smtClean="0"/>
              <a:t> </a:t>
            </a:r>
            <a:r>
              <a:rPr lang="hu-HU" dirty="0" err="1" smtClean="0"/>
              <a:t>common</a:t>
            </a:r>
            <a:r>
              <a:rPr lang="hu-HU" dirty="0" smtClean="0"/>
              <a:t> </a:t>
            </a:r>
            <a:r>
              <a:rPr lang="hu-HU" dirty="0" err="1" smtClean="0"/>
              <a:t>prefix</a:t>
            </a:r>
            <a:endParaRPr lang="hu-HU" dirty="0" smtClean="0"/>
          </a:p>
          <a:p>
            <a:r>
              <a:rPr lang="hu-HU" dirty="0"/>
              <a:t>	</a:t>
            </a:r>
            <a:r>
              <a:rPr lang="hu-HU" dirty="0" smtClean="0"/>
              <a:t>- </a:t>
            </a:r>
            <a:r>
              <a:rPr lang="hu-HU" dirty="0" err="1" smtClean="0"/>
              <a:t>just</a:t>
            </a:r>
            <a:r>
              <a:rPr lang="hu-HU" dirty="0" smtClean="0"/>
              <a:t> </a:t>
            </a:r>
            <a:r>
              <a:rPr lang="hu-HU" dirty="0" err="1" smtClean="0"/>
              <a:t>send</a:t>
            </a:r>
            <a:r>
              <a:rPr lang="hu-HU" dirty="0" smtClean="0"/>
              <a:t> </a:t>
            </a:r>
            <a:r>
              <a:rPr lang="hu-HU" dirty="0" err="1" smtClean="0"/>
              <a:t>it</a:t>
            </a:r>
            <a:r>
              <a:rPr lang="hu-HU" dirty="0" smtClean="0"/>
              <a:t> </a:t>
            </a:r>
            <a:r>
              <a:rPr lang="hu-HU" dirty="0" err="1" smtClean="0"/>
              <a:t>approximately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good</a:t>
            </a:r>
            <a:r>
              <a:rPr lang="hu-HU" dirty="0" smtClean="0"/>
              <a:t> </a:t>
            </a:r>
            <a:r>
              <a:rPr lang="hu-HU" dirty="0" err="1" smtClean="0"/>
              <a:t>direction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3550508" y="3789406"/>
            <a:ext cx="191590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FFFF00"/>
                </a:solidFill>
              </a:rPr>
              <a:t>243.189.345</a:t>
            </a:r>
            <a:r>
              <a:rPr lang="hu-HU" dirty="0" smtClean="0"/>
              <a:t>.123</a:t>
            </a:r>
          </a:p>
          <a:p>
            <a:endParaRPr lang="hu-HU" dirty="0" smtClean="0"/>
          </a:p>
          <a:p>
            <a:r>
              <a:rPr lang="hu-HU" dirty="0" smtClean="0"/>
              <a:t>243.189.562.173</a:t>
            </a:r>
          </a:p>
          <a:p>
            <a:endParaRPr lang="hu-HU" dirty="0" smtClean="0"/>
          </a:p>
          <a:p>
            <a:r>
              <a:rPr lang="hu-HU" dirty="0" smtClean="0"/>
              <a:t>243.145.111.173</a:t>
            </a:r>
          </a:p>
          <a:p>
            <a:endParaRPr lang="hu-HU" dirty="0"/>
          </a:p>
          <a:p>
            <a:r>
              <a:rPr lang="hu-HU" dirty="0" smtClean="0"/>
              <a:t>243.189.345.763</a:t>
            </a:r>
          </a:p>
          <a:p>
            <a:r>
              <a:rPr lang="hu-HU" dirty="0" smtClean="0"/>
              <a:t>----------------------</a:t>
            </a:r>
          </a:p>
          <a:p>
            <a:r>
              <a:rPr lang="hu-HU" dirty="0" smtClean="0">
                <a:solidFill>
                  <a:srgbClr val="FFFF00"/>
                </a:solidFill>
              </a:rPr>
              <a:t>243.189.345</a:t>
            </a:r>
            <a:r>
              <a:rPr lang="hu-HU" dirty="0" smtClean="0"/>
              <a:t>.221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07639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420130" y="411892"/>
            <a:ext cx="1284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IP </a:t>
            </a:r>
            <a:r>
              <a:rPr lang="hu-HU" b="1" u="sng" dirty="0" err="1" smtClean="0"/>
              <a:t>routing</a:t>
            </a:r>
            <a:r>
              <a:rPr lang="hu-HU" b="1" u="sng" dirty="0" smtClean="0"/>
              <a:t>:</a:t>
            </a:r>
            <a:endParaRPr lang="hu-HU" b="1" u="sng" dirty="0"/>
          </a:p>
        </p:txBody>
      </p:sp>
      <p:sp>
        <p:nvSpPr>
          <p:cNvPr id="5" name="Szövegdoboz 4"/>
          <p:cNvSpPr txBox="1"/>
          <p:nvPr/>
        </p:nvSpPr>
        <p:spPr>
          <a:xfrm>
            <a:off x="1639330" y="1112108"/>
            <a:ext cx="846577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Routing</a:t>
            </a:r>
            <a:r>
              <a:rPr lang="hu-HU" dirty="0" smtClean="0"/>
              <a:t> IP </a:t>
            </a:r>
            <a:r>
              <a:rPr lang="hu-HU" dirty="0" err="1" smtClean="0"/>
              <a:t>packages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web </a:t>
            </a:r>
            <a:r>
              <a:rPr lang="hu-HU" dirty="0" err="1" smtClean="0"/>
              <a:t>relies</a:t>
            </a:r>
            <a:r>
              <a:rPr lang="hu-HU" dirty="0" smtClean="0"/>
              <a:t> </a:t>
            </a:r>
            <a:r>
              <a:rPr lang="hu-HU" dirty="0" err="1" smtClean="0"/>
              <a:t>heavily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graph</a:t>
            </a:r>
            <a:r>
              <a:rPr lang="hu-HU" dirty="0" smtClean="0"/>
              <a:t> </a:t>
            </a:r>
            <a:r>
              <a:rPr lang="hu-HU" dirty="0" err="1" smtClean="0"/>
              <a:t>algorithms</a:t>
            </a:r>
            <a:endParaRPr lang="hu-HU" dirty="0" smtClean="0"/>
          </a:p>
          <a:p>
            <a:r>
              <a:rPr lang="hu-HU" dirty="0"/>
              <a:t>	</a:t>
            </a:r>
            <a:r>
              <a:rPr lang="hu-HU" dirty="0" smtClean="0"/>
              <a:t>and </a:t>
            </a:r>
            <a:r>
              <a:rPr lang="hu-HU" dirty="0" err="1" smtClean="0"/>
              <a:t>data</a:t>
            </a:r>
            <a:r>
              <a:rPr lang="hu-HU" dirty="0" smtClean="0"/>
              <a:t> </a:t>
            </a:r>
            <a:r>
              <a:rPr lang="hu-HU" dirty="0" err="1" smtClean="0"/>
              <a:t>structures</a:t>
            </a:r>
            <a:r>
              <a:rPr lang="hu-HU" dirty="0" smtClean="0"/>
              <a:t> !!!</a:t>
            </a:r>
          </a:p>
          <a:p>
            <a:endParaRPr lang="hu-HU" dirty="0"/>
          </a:p>
          <a:p>
            <a:r>
              <a:rPr lang="hu-HU" dirty="0" smtClean="0"/>
              <a:t>	-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router</a:t>
            </a:r>
            <a:r>
              <a:rPr lang="hu-HU" dirty="0" smtClean="0"/>
              <a:t> </a:t>
            </a:r>
            <a:r>
              <a:rPr lang="hu-HU" dirty="0" err="1" smtClean="0"/>
              <a:t>sends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packages</a:t>
            </a:r>
            <a:r>
              <a:rPr lang="hu-HU" dirty="0" smtClean="0"/>
              <a:t> </a:t>
            </a:r>
            <a:r>
              <a:rPr lang="hu-HU" dirty="0" err="1" smtClean="0"/>
              <a:t>toward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destination</a:t>
            </a:r>
            <a:r>
              <a:rPr lang="hu-HU" dirty="0" smtClean="0"/>
              <a:t> IP </a:t>
            </a:r>
            <a:r>
              <a:rPr lang="hu-HU" dirty="0" err="1" smtClean="0"/>
              <a:t>address</a:t>
            </a:r>
            <a:endParaRPr lang="hu-HU" dirty="0" smtClean="0"/>
          </a:p>
          <a:p>
            <a:r>
              <a:rPr lang="hu-HU" dirty="0"/>
              <a:t>	</a:t>
            </a:r>
            <a:r>
              <a:rPr lang="hu-HU" dirty="0" smtClean="0"/>
              <a:t>- </a:t>
            </a:r>
            <a:r>
              <a:rPr lang="hu-HU" dirty="0" err="1" smtClean="0"/>
              <a:t>it</a:t>
            </a:r>
            <a:r>
              <a:rPr lang="hu-HU" dirty="0" smtClean="0"/>
              <a:t> </a:t>
            </a:r>
            <a:r>
              <a:rPr lang="hu-HU" dirty="0" err="1" smtClean="0"/>
              <a:t>calculates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longest</a:t>
            </a:r>
            <a:r>
              <a:rPr lang="hu-HU" dirty="0" smtClean="0"/>
              <a:t> </a:t>
            </a:r>
            <a:r>
              <a:rPr lang="hu-HU" dirty="0" err="1" smtClean="0"/>
              <a:t>common</a:t>
            </a:r>
            <a:r>
              <a:rPr lang="hu-HU" dirty="0" smtClean="0"/>
              <a:t> </a:t>
            </a:r>
            <a:r>
              <a:rPr lang="hu-HU" dirty="0" err="1" smtClean="0"/>
              <a:t>prefix</a:t>
            </a:r>
            <a:endParaRPr lang="hu-HU" dirty="0" smtClean="0"/>
          </a:p>
          <a:p>
            <a:r>
              <a:rPr lang="hu-HU" dirty="0"/>
              <a:t>	</a:t>
            </a:r>
            <a:r>
              <a:rPr lang="hu-HU" dirty="0" smtClean="0"/>
              <a:t>- </a:t>
            </a:r>
            <a:r>
              <a:rPr lang="hu-HU" dirty="0" err="1" smtClean="0"/>
              <a:t>just</a:t>
            </a:r>
            <a:r>
              <a:rPr lang="hu-HU" dirty="0" smtClean="0"/>
              <a:t> </a:t>
            </a:r>
            <a:r>
              <a:rPr lang="hu-HU" dirty="0" err="1" smtClean="0"/>
              <a:t>send</a:t>
            </a:r>
            <a:r>
              <a:rPr lang="hu-HU" dirty="0" smtClean="0"/>
              <a:t> </a:t>
            </a:r>
            <a:r>
              <a:rPr lang="hu-HU" dirty="0" err="1" smtClean="0"/>
              <a:t>it</a:t>
            </a:r>
            <a:r>
              <a:rPr lang="hu-HU" dirty="0" smtClean="0"/>
              <a:t> </a:t>
            </a:r>
            <a:r>
              <a:rPr lang="hu-HU" dirty="0" err="1" smtClean="0"/>
              <a:t>approximately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good</a:t>
            </a:r>
            <a:r>
              <a:rPr lang="hu-HU" dirty="0" smtClean="0"/>
              <a:t> </a:t>
            </a:r>
            <a:r>
              <a:rPr lang="hu-HU" dirty="0" err="1" smtClean="0"/>
              <a:t>direction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3550508" y="3789406"/>
            <a:ext cx="191590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243.189.345.123</a:t>
            </a:r>
          </a:p>
          <a:p>
            <a:endParaRPr lang="hu-HU" dirty="0" smtClean="0"/>
          </a:p>
          <a:p>
            <a:r>
              <a:rPr lang="hu-HU" dirty="0" smtClean="0">
                <a:solidFill>
                  <a:srgbClr val="FFFF00"/>
                </a:solidFill>
              </a:rPr>
              <a:t>243.189</a:t>
            </a:r>
            <a:r>
              <a:rPr lang="hu-HU" dirty="0" smtClean="0"/>
              <a:t>.562.173</a:t>
            </a:r>
          </a:p>
          <a:p>
            <a:endParaRPr lang="hu-HU" dirty="0" smtClean="0"/>
          </a:p>
          <a:p>
            <a:r>
              <a:rPr lang="hu-HU" dirty="0" smtClean="0"/>
              <a:t>243.145.111.173</a:t>
            </a:r>
          </a:p>
          <a:p>
            <a:endParaRPr lang="hu-HU" dirty="0"/>
          </a:p>
          <a:p>
            <a:r>
              <a:rPr lang="hu-HU" dirty="0" smtClean="0"/>
              <a:t>243.189.345.763</a:t>
            </a:r>
          </a:p>
          <a:p>
            <a:r>
              <a:rPr lang="hu-HU" dirty="0" smtClean="0"/>
              <a:t>----------------------</a:t>
            </a:r>
          </a:p>
          <a:p>
            <a:r>
              <a:rPr lang="hu-HU" dirty="0" smtClean="0">
                <a:solidFill>
                  <a:srgbClr val="FFFF00"/>
                </a:solidFill>
              </a:rPr>
              <a:t>243.189</a:t>
            </a:r>
            <a:r>
              <a:rPr lang="hu-HU" dirty="0" smtClean="0"/>
              <a:t>.345.221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9184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420130" y="411892"/>
            <a:ext cx="1284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IP </a:t>
            </a:r>
            <a:r>
              <a:rPr lang="hu-HU" b="1" u="sng" dirty="0" err="1" smtClean="0"/>
              <a:t>routing</a:t>
            </a:r>
            <a:r>
              <a:rPr lang="hu-HU" b="1" u="sng" dirty="0" smtClean="0"/>
              <a:t>:</a:t>
            </a:r>
            <a:endParaRPr lang="hu-HU" b="1" u="sng" dirty="0"/>
          </a:p>
        </p:txBody>
      </p:sp>
      <p:sp>
        <p:nvSpPr>
          <p:cNvPr id="5" name="Szövegdoboz 4"/>
          <p:cNvSpPr txBox="1"/>
          <p:nvPr/>
        </p:nvSpPr>
        <p:spPr>
          <a:xfrm>
            <a:off x="1639330" y="1112108"/>
            <a:ext cx="846577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Routing</a:t>
            </a:r>
            <a:r>
              <a:rPr lang="hu-HU" dirty="0" smtClean="0"/>
              <a:t> IP </a:t>
            </a:r>
            <a:r>
              <a:rPr lang="hu-HU" dirty="0" err="1" smtClean="0"/>
              <a:t>packages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web </a:t>
            </a:r>
            <a:r>
              <a:rPr lang="hu-HU" dirty="0" err="1" smtClean="0"/>
              <a:t>relies</a:t>
            </a:r>
            <a:r>
              <a:rPr lang="hu-HU" dirty="0" smtClean="0"/>
              <a:t> </a:t>
            </a:r>
            <a:r>
              <a:rPr lang="hu-HU" dirty="0" err="1" smtClean="0"/>
              <a:t>heavily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graph</a:t>
            </a:r>
            <a:r>
              <a:rPr lang="hu-HU" dirty="0" smtClean="0"/>
              <a:t> </a:t>
            </a:r>
            <a:r>
              <a:rPr lang="hu-HU" dirty="0" err="1" smtClean="0"/>
              <a:t>algorithms</a:t>
            </a:r>
            <a:endParaRPr lang="hu-HU" dirty="0" smtClean="0"/>
          </a:p>
          <a:p>
            <a:r>
              <a:rPr lang="hu-HU" dirty="0"/>
              <a:t>	</a:t>
            </a:r>
            <a:r>
              <a:rPr lang="hu-HU" dirty="0" smtClean="0"/>
              <a:t>and </a:t>
            </a:r>
            <a:r>
              <a:rPr lang="hu-HU" dirty="0" err="1" smtClean="0"/>
              <a:t>data</a:t>
            </a:r>
            <a:r>
              <a:rPr lang="hu-HU" dirty="0" smtClean="0"/>
              <a:t> </a:t>
            </a:r>
            <a:r>
              <a:rPr lang="hu-HU" dirty="0" err="1" smtClean="0"/>
              <a:t>structures</a:t>
            </a:r>
            <a:r>
              <a:rPr lang="hu-HU" dirty="0" smtClean="0"/>
              <a:t> !!!</a:t>
            </a:r>
          </a:p>
          <a:p>
            <a:endParaRPr lang="hu-HU" dirty="0"/>
          </a:p>
          <a:p>
            <a:r>
              <a:rPr lang="hu-HU" dirty="0" smtClean="0"/>
              <a:t>	-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router</a:t>
            </a:r>
            <a:r>
              <a:rPr lang="hu-HU" dirty="0" smtClean="0"/>
              <a:t> </a:t>
            </a:r>
            <a:r>
              <a:rPr lang="hu-HU" dirty="0" err="1" smtClean="0"/>
              <a:t>sends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packages</a:t>
            </a:r>
            <a:r>
              <a:rPr lang="hu-HU" dirty="0" smtClean="0"/>
              <a:t> </a:t>
            </a:r>
            <a:r>
              <a:rPr lang="hu-HU" dirty="0" err="1" smtClean="0"/>
              <a:t>toward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destination</a:t>
            </a:r>
            <a:r>
              <a:rPr lang="hu-HU" dirty="0" smtClean="0"/>
              <a:t> IP </a:t>
            </a:r>
            <a:r>
              <a:rPr lang="hu-HU" dirty="0" err="1" smtClean="0"/>
              <a:t>address</a:t>
            </a:r>
            <a:endParaRPr lang="hu-HU" dirty="0" smtClean="0"/>
          </a:p>
          <a:p>
            <a:r>
              <a:rPr lang="hu-HU" dirty="0"/>
              <a:t>	</a:t>
            </a:r>
            <a:r>
              <a:rPr lang="hu-HU" dirty="0" smtClean="0"/>
              <a:t>- </a:t>
            </a:r>
            <a:r>
              <a:rPr lang="hu-HU" dirty="0" err="1" smtClean="0"/>
              <a:t>it</a:t>
            </a:r>
            <a:r>
              <a:rPr lang="hu-HU" dirty="0" smtClean="0"/>
              <a:t> </a:t>
            </a:r>
            <a:r>
              <a:rPr lang="hu-HU" dirty="0" err="1" smtClean="0"/>
              <a:t>calculates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longest</a:t>
            </a:r>
            <a:r>
              <a:rPr lang="hu-HU" dirty="0" smtClean="0"/>
              <a:t> </a:t>
            </a:r>
            <a:r>
              <a:rPr lang="hu-HU" dirty="0" err="1" smtClean="0"/>
              <a:t>common</a:t>
            </a:r>
            <a:r>
              <a:rPr lang="hu-HU" dirty="0" smtClean="0"/>
              <a:t> </a:t>
            </a:r>
            <a:r>
              <a:rPr lang="hu-HU" dirty="0" err="1" smtClean="0"/>
              <a:t>prefix</a:t>
            </a:r>
            <a:endParaRPr lang="hu-HU" dirty="0" smtClean="0"/>
          </a:p>
          <a:p>
            <a:r>
              <a:rPr lang="hu-HU" dirty="0"/>
              <a:t>	</a:t>
            </a:r>
            <a:r>
              <a:rPr lang="hu-HU" dirty="0" smtClean="0"/>
              <a:t>- </a:t>
            </a:r>
            <a:r>
              <a:rPr lang="hu-HU" dirty="0" err="1" smtClean="0"/>
              <a:t>just</a:t>
            </a:r>
            <a:r>
              <a:rPr lang="hu-HU" dirty="0" smtClean="0"/>
              <a:t> </a:t>
            </a:r>
            <a:r>
              <a:rPr lang="hu-HU" dirty="0" err="1" smtClean="0"/>
              <a:t>send</a:t>
            </a:r>
            <a:r>
              <a:rPr lang="hu-HU" dirty="0" smtClean="0"/>
              <a:t> </a:t>
            </a:r>
            <a:r>
              <a:rPr lang="hu-HU" dirty="0" err="1" smtClean="0"/>
              <a:t>it</a:t>
            </a:r>
            <a:r>
              <a:rPr lang="hu-HU" dirty="0" smtClean="0"/>
              <a:t> </a:t>
            </a:r>
            <a:r>
              <a:rPr lang="hu-HU" dirty="0" err="1" smtClean="0"/>
              <a:t>approximately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good</a:t>
            </a:r>
            <a:r>
              <a:rPr lang="hu-HU" dirty="0" smtClean="0"/>
              <a:t> </a:t>
            </a:r>
            <a:r>
              <a:rPr lang="hu-HU" dirty="0" err="1" smtClean="0"/>
              <a:t>direction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3550508" y="3789406"/>
            <a:ext cx="191590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243.189.345.123</a:t>
            </a:r>
          </a:p>
          <a:p>
            <a:endParaRPr lang="hu-HU" dirty="0" smtClean="0"/>
          </a:p>
          <a:p>
            <a:r>
              <a:rPr lang="hu-HU" dirty="0" smtClean="0"/>
              <a:t>243.189.562.173</a:t>
            </a:r>
          </a:p>
          <a:p>
            <a:endParaRPr lang="hu-HU" dirty="0" smtClean="0"/>
          </a:p>
          <a:p>
            <a:r>
              <a:rPr lang="hu-HU" dirty="0" smtClean="0">
                <a:solidFill>
                  <a:srgbClr val="FFFF00"/>
                </a:solidFill>
              </a:rPr>
              <a:t>243</a:t>
            </a:r>
            <a:r>
              <a:rPr lang="hu-HU" dirty="0" smtClean="0"/>
              <a:t>.145.111.173</a:t>
            </a:r>
          </a:p>
          <a:p>
            <a:endParaRPr lang="hu-HU" dirty="0"/>
          </a:p>
          <a:p>
            <a:r>
              <a:rPr lang="hu-HU" dirty="0" smtClean="0"/>
              <a:t>243.189.345.763</a:t>
            </a:r>
          </a:p>
          <a:p>
            <a:r>
              <a:rPr lang="hu-HU" dirty="0" smtClean="0"/>
              <a:t>----------------------</a:t>
            </a:r>
          </a:p>
          <a:p>
            <a:r>
              <a:rPr lang="hu-HU" dirty="0" smtClean="0">
                <a:solidFill>
                  <a:srgbClr val="FFFF00"/>
                </a:solidFill>
              </a:rPr>
              <a:t>243</a:t>
            </a:r>
            <a:r>
              <a:rPr lang="hu-HU" dirty="0" smtClean="0"/>
              <a:t>.189.345.221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9078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420130" y="411892"/>
            <a:ext cx="1284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IP </a:t>
            </a:r>
            <a:r>
              <a:rPr lang="hu-HU" b="1" u="sng" dirty="0" err="1" smtClean="0"/>
              <a:t>routing</a:t>
            </a:r>
            <a:r>
              <a:rPr lang="hu-HU" b="1" u="sng" dirty="0" smtClean="0"/>
              <a:t>:</a:t>
            </a:r>
            <a:endParaRPr lang="hu-HU" b="1" u="sng" dirty="0"/>
          </a:p>
        </p:txBody>
      </p:sp>
      <p:sp>
        <p:nvSpPr>
          <p:cNvPr id="5" name="Szövegdoboz 4"/>
          <p:cNvSpPr txBox="1"/>
          <p:nvPr/>
        </p:nvSpPr>
        <p:spPr>
          <a:xfrm>
            <a:off x="1639330" y="1112108"/>
            <a:ext cx="846577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Routing</a:t>
            </a:r>
            <a:r>
              <a:rPr lang="hu-HU" dirty="0" smtClean="0"/>
              <a:t> IP </a:t>
            </a:r>
            <a:r>
              <a:rPr lang="hu-HU" dirty="0" err="1" smtClean="0"/>
              <a:t>packages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web </a:t>
            </a:r>
            <a:r>
              <a:rPr lang="hu-HU" dirty="0" err="1" smtClean="0"/>
              <a:t>relies</a:t>
            </a:r>
            <a:r>
              <a:rPr lang="hu-HU" dirty="0" smtClean="0"/>
              <a:t> </a:t>
            </a:r>
            <a:r>
              <a:rPr lang="hu-HU" dirty="0" err="1" smtClean="0"/>
              <a:t>heavily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graph</a:t>
            </a:r>
            <a:r>
              <a:rPr lang="hu-HU" dirty="0" smtClean="0"/>
              <a:t> </a:t>
            </a:r>
            <a:r>
              <a:rPr lang="hu-HU" dirty="0" err="1" smtClean="0"/>
              <a:t>algorithms</a:t>
            </a:r>
            <a:endParaRPr lang="hu-HU" dirty="0" smtClean="0"/>
          </a:p>
          <a:p>
            <a:r>
              <a:rPr lang="hu-HU" dirty="0"/>
              <a:t>	</a:t>
            </a:r>
            <a:r>
              <a:rPr lang="hu-HU" dirty="0" smtClean="0"/>
              <a:t>and </a:t>
            </a:r>
            <a:r>
              <a:rPr lang="hu-HU" dirty="0" err="1" smtClean="0"/>
              <a:t>data</a:t>
            </a:r>
            <a:r>
              <a:rPr lang="hu-HU" dirty="0" smtClean="0"/>
              <a:t> </a:t>
            </a:r>
            <a:r>
              <a:rPr lang="hu-HU" dirty="0" err="1" smtClean="0"/>
              <a:t>structures</a:t>
            </a:r>
            <a:r>
              <a:rPr lang="hu-HU" dirty="0" smtClean="0"/>
              <a:t> !!!</a:t>
            </a:r>
          </a:p>
          <a:p>
            <a:endParaRPr lang="hu-HU" dirty="0"/>
          </a:p>
          <a:p>
            <a:r>
              <a:rPr lang="hu-HU" dirty="0" smtClean="0"/>
              <a:t>	-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router</a:t>
            </a:r>
            <a:r>
              <a:rPr lang="hu-HU" dirty="0" smtClean="0"/>
              <a:t> </a:t>
            </a:r>
            <a:r>
              <a:rPr lang="hu-HU" dirty="0" err="1" smtClean="0"/>
              <a:t>sends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packages</a:t>
            </a:r>
            <a:r>
              <a:rPr lang="hu-HU" dirty="0" smtClean="0"/>
              <a:t> </a:t>
            </a:r>
            <a:r>
              <a:rPr lang="hu-HU" dirty="0" err="1" smtClean="0"/>
              <a:t>toward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destination</a:t>
            </a:r>
            <a:r>
              <a:rPr lang="hu-HU" dirty="0" smtClean="0"/>
              <a:t> IP </a:t>
            </a:r>
            <a:r>
              <a:rPr lang="hu-HU" dirty="0" err="1" smtClean="0"/>
              <a:t>address</a:t>
            </a:r>
            <a:endParaRPr lang="hu-HU" dirty="0" smtClean="0"/>
          </a:p>
          <a:p>
            <a:r>
              <a:rPr lang="hu-HU" dirty="0"/>
              <a:t>	</a:t>
            </a:r>
            <a:r>
              <a:rPr lang="hu-HU" dirty="0" smtClean="0"/>
              <a:t>- </a:t>
            </a:r>
            <a:r>
              <a:rPr lang="hu-HU" dirty="0" err="1" smtClean="0"/>
              <a:t>it</a:t>
            </a:r>
            <a:r>
              <a:rPr lang="hu-HU" dirty="0" smtClean="0"/>
              <a:t> </a:t>
            </a:r>
            <a:r>
              <a:rPr lang="hu-HU" dirty="0" err="1" smtClean="0"/>
              <a:t>calculates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longest</a:t>
            </a:r>
            <a:r>
              <a:rPr lang="hu-HU" dirty="0" smtClean="0"/>
              <a:t> </a:t>
            </a:r>
            <a:r>
              <a:rPr lang="hu-HU" dirty="0" err="1" smtClean="0"/>
              <a:t>common</a:t>
            </a:r>
            <a:r>
              <a:rPr lang="hu-HU" dirty="0" smtClean="0"/>
              <a:t> </a:t>
            </a:r>
            <a:r>
              <a:rPr lang="hu-HU" dirty="0" err="1" smtClean="0"/>
              <a:t>prefix</a:t>
            </a:r>
            <a:endParaRPr lang="hu-HU" dirty="0" smtClean="0"/>
          </a:p>
          <a:p>
            <a:r>
              <a:rPr lang="hu-HU" dirty="0"/>
              <a:t>	</a:t>
            </a:r>
            <a:r>
              <a:rPr lang="hu-HU" dirty="0" smtClean="0"/>
              <a:t>- </a:t>
            </a:r>
            <a:r>
              <a:rPr lang="hu-HU" dirty="0" err="1" smtClean="0"/>
              <a:t>just</a:t>
            </a:r>
            <a:r>
              <a:rPr lang="hu-HU" dirty="0" smtClean="0"/>
              <a:t> </a:t>
            </a:r>
            <a:r>
              <a:rPr lang="hu-HU" dirty="0" err="1" smtClean="0"/>
              <a:t>send</a:t>
            </a:r>
            <a:r>
              <a:rPr lang="hu-HU" dirty="0" smtClean="0"/>
              <a:t> </a:t>
            </a:r>
            <a:r>
              <a:rPr lang="hu-HU" dirty="0" err="1" smtClean="0"/>
              <a:t>it</a:t>
            </a:r>
            <a:r>
              <a:rPr lang="hu-HU" dirty="0" smtClean="0"/>
              <a:t> </a:t>
            </a:r>
            <a:r>
              <a:rPr lang="hu-HU" dirty="0" err="1" smtClean="0"/>
              <a:t>approximately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good</a:t>
            </a:r>
            <a:r>
              <a:rPr lang="hu-HU" dirty="0" smtClean="0"/>
              <a:t> </a:t>
            </a:r>
            <a:r>
              <a:rPr lang="hu-HU" dirty="0" err="1" smtClean="0"/>
              <a:t>direction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3550508" y="3789406"/>
            <a:ext cx="191590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243.189.345.123</a:t>
            </a:r>
          </a:p>
          <a:p>
            <a:endParaRPr lang="hu-HU" dirty="0" smtClean="0"/>
          </a:p>
          <a:p>
            <a:r>
              <a:rPr lang="hu-HU" dirty="0" smtClean="0"/>
              <a:t>243.189.562.173</a:t>
            </a:r>
          </a:p>
          <a:p>
            <a:endParaRPr lang="hu-HU" dirty="0" smtClean="0"/>
          </a:p>
          <a:p>
            <a:r>
              <a:rPr lang="hu-HU" dirty="0" smtClean="0"/>
              <a:t>243.145.111.173</a:t>
            </a:r>
          </a:p>
          <a:p>
            <a:endParaRPr lang="hu-HU" dirty="0"/>
          </a:p>
          <a:p>
            <a:r>
              <a:rPr lang="hu-HU" dirty="0" smtClean="0">
                <a:solidFill>
                  <a:srgbClr val="FFFF00"/>
                </a:solidFill>
              </a:rPr>
              <a:t>243.189.345</a:t>
            </a:r>
            <a:r>
              <a:rPr lang="hu-HU" dirty="0" smtClean="0"/>
              <a:t>.763</a:t>
            </a:r>
          </a:p>
          <a:p>
            <a:r>
              <a:rPr lang="hu-HU" dirty="0" smtClean="0"/>
              <a:t>----------------------</a:t>
            </a:r>
          </a:p>
          <a:p>
            <a:r>
              <a:rPr lang="hu-HU" dirty="0" smtClean="0">
                <a:solidFill>
                  <a:srgbClr val="FFFF00"/>
                </a:solidFill>
              </a:rPr>
              <a:t>243.189.345</a:t>
            </a:r>
            <a:r>
              <a:rPr lang="hu-HU" dirty="0" smtClean="0"/>
              <a:t>.221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98063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729" y="321971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err="1" smtClean="0"/>
              <a:t>Insertion</a:t>
            </a:r>
            <a:endParaRPr lang="hu-HU" b="1" u="sng" dirty="0"/>
          </a:p>
        </p:txBody>
      </p:sp>
      <p:sp>
        <p:nvSpPr>
          <p:cNvPr id="4" name="Szövegdoboz 3"/>
          <p:cNvSpPr txBox="1"/>
          <p:nvPr/>
        </p:nvSpPr>
        <p:spPr>
          <a:xfrm>
            <a:off x="1900052" y="321971"/>
            <a:ext cx="1818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i</a:t>
            </a:r>
            <a:r>
              <a:rPr lang="hu-HU" dirty="0" err="1" smtClean="0"/>
              <a:t>nsert</a:t>
            </a:r>
            <a:r>
              <a:rPr lang="hu-HU" dirty="0" smtClean="0"/>
              <a:t>(„</a:t>
            </a:r>
            <a:r>
              <a:rPr lang="hu-HU" b="1" dirty="0" err="1" smtClean="0">
                <a:solidFill>
                  <a:srgbClr val="FF0000"/>
                </a:solidFill>
              </a:rPr>
              <a:t>apple</a:t>
            </a:r>
            <a:r>
              <a:rPr lang="hu-HU" dirty="0" smtClean="0"/>
              <a:t>”)</a:t>
            </a:r>
            <a:endParaRPr lang="hu-HU" dirty="0"/>
          </a:p>
        </p:txBody>
      </p:sp>
      <p:sp>
        <p:nvSpPr>
          <p:cNvPr id="5" name="Oval 3"/>
          <p:cNvSpPr/>
          <p:nvPr/>
        </p:nvSpPr>
        <p:spPr>
          <a:xfrm>
            <a:off x="5469536" y="69130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51100" y="1254432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69535" y="163970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51100" y="2202833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69535" y="2588105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51100" y="3151234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69535" y="3536506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51099" y="409963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69534" y="4484907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8965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420130" y="411892"/>
            <a:ext cx="1284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IP </a:t>
            </a:r>
            <a:r>
              <a:rPr lang="hu-HU" b="1" u="sng" dirty="0" err="1" smtClean="0"/>
              <a:t>routing</a:t>
            </a:r>
            <a:r>
              <a:rPr lang="hu-HU" b="1" u="sng" dirty="0" smtClean="0"/>
              <a:t>:</a:t>
            </a:r>
            <a:endParaRPr lang="hu-HU" b="1" u="sng" dirty="0"/>
          </a:p>
        </p:txBody>
      </p:sp>
      <p:sp>
        <p:nvSpPr>
          <p:cNvPr id="5" name="Szövegdoboz 4"/>
          <p:cNvSpPr txBox="1"/>
          <p:nvPr/>
        </p:nvSpPr>
        <p:spPr>
          <a:xfrm>
            <a:off x="1639330" y="1112108"/>
            <a:ext cx="846577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Routing</a:t>
            </a:r>
            <a:r>
              <a:rPr lang="hu-HU" dirty="0" smtClean="0"/>
              <a:t> IP </a:t>
            </a:r>
            <a:r>
              <a:rPr lang="hu-HU" dirty="0" err="1" smtClean="0"/>
              <a:t>packages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web </a:t>
            </a:r>
            <a:r>
              <a:rPr lang="hu-HU" dirty="0" err="1" smtClean="0"/>
              <a:t>relies</a:t>
            </a:r>
            <a:r>
              <a:rPr lang="hu-HU" dirty="0" smtClean="0"/>
              <a:t> </a:t>
            </a:r>
            <a:r>
              <a:rPr lang="hu-HU" dirty="0" err="1" smtClean="0"/>
              <a:t>heavily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graph</a:t>
            </a:r>
            <a:r>
              <a:rPr lang="hu-HU" dirty="0" smtClean="0"/>
              <a:t> </a:t>
            </a:r>
            <a:r>
              <a:rPr lang="hu-HU" dirty="0" err="1" smtClean="0"/>
              <a:t>algorithms</a:t>
            </a:r>
            <a:endParaRPr lang="hu-HU" dirty="0" smtClean="0"/>
          </a:p>
          <a:p>
            <a:r>
              <a:rPr lang="hu-HU" dirty="0"/>
              <a:t>	</a:t>
            </a:r>
            <a:r>
              <a:rPr lang="hu-HU" dirty="0" smtClean="0"/>
              <a:t>and </a:t>
            </a:r>
            <a:r>
              <a:rPr lang="hu-HU" dirty="0" err="1" smtClean="0"/>
              <a:t>data</a:t>
            </a:r>
            <a:r>
              <a:rPr lang="hu-HU" dirty="0" smtClean="0"/>
              <a:t> </a:t>
            </a:r>
            <a:r>
              <a:rPr lang="hu-HU" dirty="0" err="1" smtClean="0"/>
              <a:t>structures</a:t>
            </a:r>
            <a:r>
              <a:rPr lang="hu-HU" dirty="0" smtClean="0"/>
              <a:t> !!!</a:t>
            </a:r>
          </a:p>
          <a:p>
            <a:endParaRPr lang="hu-HU" dirty="0"/>
          </a:p>
          <a:p>
            <a:r>
              <a:rPr lang="hu-HU" dirty="0" smtClean="0"/>
              <a:t>	-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router</a:t>
            </a:r>
            <a:r>
              <a:rPr lang="hu-HU" dirty="0" smtClean="0"/>
              <a:t> </a:t>
            </a:r>
            <a:r>
              <a:rPr lang="hu-HU" dirty="0" err="1" smtClean="0"/>
              <a:t>sends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packages</a:t>
            </a:r>
            <a:r>
              <a:rPr lang="hu-HU" dirty="0" smtClean="0"/>
              <a:t> </a:t>
            </a:r>
            <a:r>
              <a:rPr lang="hu-HU" dirty="0" err="1" smtClean="0"/>
              <a:t>toward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destination</a:t>
            </a:r>
            <a:r>
              <a:rPr lang="hu-HU" dirty="0" smtClean="0"/>
              <a:t> IP </a:t>
            </a:r>
            <a:r>
              <a:rPr lang="hu-HU" dirty="0" err="1" smtClean="0"/>
              <a:t>address</a:t>
            </a:r>
            <a:endParaRPr lang="hu-HU" dirty="0" smtClean="0"/>
          </a:p>
          <a:p>
            <a:r>
              <a:rPr lang="hu-HU" dirty="0"/>
              <a:t>	</a:t>
            </a:r>
            <a:r>
              <a:rPr lang="hu-HU" dirty="0" smtClean="0"/>
              <a:t>- </a:t>
            </a:r>
            <a:r>
              <a:rPr lang="hu-HU" dirty="0" err="1" smtClean="0"/>
              <a:t>it</a:t>
            </a:r>
            <a:r>
              <a:rPr lang="hu-HU" dirty="0" smtClean="0"/>
              <a:t> </a:t>
            </a:r>
            <a:r>
              <a:rPr lang="hu-HU" dirty="0" err="1" smtClean="0"/>
              <a:t>calculates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longest</a:t>
            </a:r>
            <a:r>
              <a:rPr lang="hu-HU" dirty="0" smtClean="0"/>
              <a:t> </a:t>
            </a:r>
            <a:r>
              <a:rPr lang="hu-HU" dirty="0" err="1" smtClean="0"/>
              <a:t>common</a:t>
            </a:r>
            <a:r>
              <a:rPr lang="hu-HU" dirty="0" smtClean="0"/>
              <a:t> </a:t>
            </a:r>
            <a:r>
              <a:rPr lang="hu-HU" dirty="0" err="1" smtClean="0"/>
              <a:t>prefix</a:t>
            </a:r>
            <a:endParaRPr lang="hu-HU" dirty="0" smtClean="0"/>
          </a:p>
          <a:p>
            <a:r>
              <a:rPr lang="hu-HU" dirty="0"/>
              <a:t>	</a:t>
            </a:r>
            <a:r>
              <a:rPr lang="hu-HU" dirty="0" smtClean="0"/>
              <a:t>- </a:t>
            </a:r>
            <a:r>
              <a:rPr lang="hu-HU" dirty="0" err="1" smtClean="0"/>
              <a:t>just</a:t>
            </a:r>
            <a:r>
              <a:rPr lang="hu-HU" dirty="0" smtClean="0"/>
              <a:t> </a:t>
            </a:r>
            <a:r>
              <a:rPr lang="hu-HU" dirty="0" err="1" smtClean="0"/>
              <a:t>send</a:t>
            </a:r>
            <a:r>
              <a:rPr lang="hu-HU" dirty="0" smtClean="0"/>
              <a:t> </a:t>
            </a:r>
            <a:r>
              <a:rPr lang="hu-HU" dirty="0" err="1" smtClean="0"/>
              <a:t>it</a:t>
            </a:r>
            <a:r>
              <a:rPr lang="hu-HU" dirty="0" smtClean="0"/>
              <a:t> </a:t>
            </a:r>
            <a:r>
              <a:rPr lang="hu-HU" dirty="0" err="1" smtClean="0"/>
              <a:t>approximately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good</a:t>
            </a:r>
            <a:r>
              <a:rPr lang="hu-HU" dirty="0" smtClean="0"/>
              <a:t> </a:t>
            </a:r>
            <a:r>
              <a:rPr lang="hu-HU" dirty="0" err="1" smtClean="0"/>
              <a:t>direction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3550508" y="3789406"/>
            <a:ext cx="193514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B050"/>
                </a:solidFill>
              </a:rPr>
              <a:t>243.189.345.123</a:t>
            </a:r>
          </a:p>
          <a:p>
            <a:endParaRPr lang="hu-HU" dirty="0" smtClean="0"/>
          </a:p>
          <a:p>
            <a:r>
              <a:rPr lang="hu-HU" dirty="0" smtClean="0"/>
              <a:t>243.189.562.173</a:t>
            </a:r>
          </a:p>
          <a:p>
            <a:endParaRPr lang="hu-HU" dirty="0" smtClean="0"/>
          </a:p>
          <a:p>
            <a:r>
              <a:rPr lang="hu-HU" dirty="0" smtClean="0"/>
              <a:t>243.145.111.173</a:t>
            </a:r>
          </a:p>
          <a:p>
            <a:endParaRPr lang="hu-HU" dirty="0"/>
          </a:p>
          <a:p>
            <a:r>
              <a:rPr lang="hu-HU" dirty="0" smtClean="0"/>
              <a:t>243.189.345.763</a:t>
            </a:r>
          </a:p>
          <a:p>
            <a:r>
              <a:rPr lang="hu-HU" dirty="0" smtClean="0"/>
              <a:t>----------------------</a:t>
            </a:r>
          </a:p>
          <a:p>
            <a:r>
              <a:rPr lang="hu-HU" dirty="0" smtClean="0"/>
              <a:t>243.189.345.221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27720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420130" y="411892"/>
            <a:ext cx="1284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IP </a:t>
            </a:r>
            <a:r>
              <a:rPr lang="hu-HU" b="1" u="sng" dirty="0" err="1" smtClean="0"/>
              <a:t>routing</a:t>
            </a:r>
            <a:r>
              <a:rPr lang="hu-HU" b="1" u="sng" dirty="0" smtClean="0"/>
              <a:t>:</a:t>
            </a:r>
            <a:endParaRPr lang="hu-HU" b="1" u="sng" dirty="0"/>
          </a:p>
        </p:txBody>
      </p:sp>
      <p:sp>
        <p:nvSpPr>
          <p:cNvPr id="5" name="Szövegdoboz 4"/>
          <p:cNvSpPr txBox="1"/>
          <p:nvPr/>
        </p:nvSpPr>
        <p:spPr>
          <a:xfrm>
            <a:off x="1639330" y="1112108"/>
            <a:ext cx="846577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Routing</a:t>
            </a:r>
            <a:r>
              <a:rPr lang="hu-HU" dirty="0" smtClean="0"/>
              <a:t> IP </a:t>
            </a:r>
            <a:r>
              <a:rPr lang="hu-HU" dirty="0" err="1" smtClean="0"/>
              <a:t>packages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web </a:t>
            </a:r>
            <a:r>
              <a:rPr lang="hu-HU" dirty="0" err="1" smtClean="0"/>
              <a:t>relies</a:t>
            </a:r>
            <a:r>
              <a:rPr lang="hu-HU" dirty="0" smtClean="0"/>
              <a:t> </a:t>
            </a:r>
            <a:r>
              <a:rPr lang="hu-HU" dirty="0" err="1" smtClean="0"/>
              <a:t>heavily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graph</a:t>
            </a:r>
            <a:r>
              <a:rPr lang="hu-HU" dirty="0" smtClean="0"/>
              <a:t> </a:t>
            </a:r>
            <a:r>
              <a:rPr lang="hu-HU" dirty="0" err="1" smtClean="0"/>
              <a:t>algorithms</a:t>
            </a:r>
            <a:endParaRPr lang="hu-HU" dirty="0" smtClean="0"/>
          </a:p>
          <a:p>
            <a:r>
              <a:rPr lang="hu-HU" dirty="0"/>
              <a:t>	</a:t>
            </a:r>
            <a:r>
              <a:rPr lang="hu-HU" dirty="0" smtClean="0"/>
              <a:t>and </a:t>
            </a:r>
            <a:r>
              <a:rPr lang="hu-HU" dirty="0" err="1" smtClean="0"/>
              <a:t>data</a:t>
            </a:r>
            <a:r>
              <a:rPr lang="hu-HU" dirty="0" smtClean="0"/>
              <a:t> </a:t>
            </a:r>
            <a:r>
              <a:rPr lang="hu-HU" dirty="0" err="1" smtClean="0"/>
              <a:t>structures</a:t>
            </a:r>
            <a:r>
              <a:rPr lang="hu-HU" dirty="0" smtClean="0"/>
              <a:t> !!!</a:t>
            </a:r>
          </a:p>
          <a:p>
            <a:endParaRPr lang="hu-HU" dirty="0"/>
          </a:p>
          <a:p>
            <a:r>
              <a:rPr lang="hu-HU" dirty="0" smtClean="0"/>
              <a:t>	-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router</a:t>
            </a:r>
            <a:r>
              <a:rPr lang="hu-HU" dirty="0" smtClean="0"/>
              <a:t> </a:t>
            </a:r>
            <a:r>
              <a:rPr lang="hu-HU" dirty="0" err="1" smtClean="0"/>
              <a:t>sends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packages</a:t>
            </a:r>
            <a:r>
              <a:rPr lang="hu-HU" dirty="0" smtClean="0"/>
              <a:t> </a:t>
            </a:r>
            <a:r>
              <a:rPr lang="hu-HU" dirty="0" err="1" smtClean="0"/>
              <a:t>toward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destination</a:t>
            </a:r>
            <a:r>
              <a:rPr lang="hu-HU" dirty="0" smtClean="0"/>
              <a:t> IP </a:t>
            </a:r>
            <a:r>
              <a:rPr lang="hu-HU" dirty="0" err="1" smtClean="0"/>
              <a:t>address</a:t>
            </a:r>
            <a:endParaRPr lang="hu-HU" dirty="0" smtClean="0"/>
          </a:p>
          <a:p>
            <a:r>
              <a:rPr lang="hu-HU" dirty="0"/>
              <a:t>	</a:t>
            </a:r>
            <a:r>
              <a:rPr lang="hu-HU" dirty="0" smtClean="0"/>
              <a:t>- </a:t>
            </a:r>
            <a:r>
              <a:rPr lang="hu-HU" dirty="0" err="1" smtClean="0"/>
              <a:t>it</a:t>
            </a:r>
            <a:r>
              <a:rPr lang="hu-HU" dirty="0" smtClean="0"/>
              <a:t> </a:t>
            </a:r>
            <a:r>
              <a:rPr lang="hu-HU" dirty="0" err="1" smtClean="0"/>
              <a:t>calculates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longest</a:t>
            </a:r>
            <a:r>
              <a:rPr lang="hu-HU" dirty="0" smtClean="0"/>
              <a:t> </a:t>
            </a:r>
            <a:r>
              <a:rPr lang="hu-HU" dirty="0" err="1" smtClean="0"/>
              <a:t>common</a:t>
            </a:r>
            <a:r>
              <a:rPr lang="hu-HU" dirty="0" smtClean="0"/>
              <a:t> </a:t>
            </a:r>
            <a:r>
              <a:rPr lang="hu-HU" dirty="0" err="1" smtClean="0"/>
              <a:t>prefix</a:t>
            </a:r>
            <a:endParaRPr lang="hu-HU" dirty="0" smtClean="0"/>
          </a:p>
          <a:p>
            <a:r>
              <a:rPr lang="hu-HU" dirty="0"/>
              <a:t>	</a:t>
            </a:r>
            <a:r>
              <a:rPr lang="hu-HU" dirty="0" smtClean="0"/>
              <a:t>- </a:t>
            </a:r>
            <a:r>
              <a:rPr lang="hu-HU" dirty="0" err="1" smtClean="0"/>
              <a:t>just</a:t>
            </a:r>
            <a:r>
              <a:rPr lang="hu-HU" dirty="0" smtClean="0"/>
              <a:t> </a:t>
            </a:r>
            <a:r>
              <a:rPr lang="hu-HU" dirty="0" err="1" smtClean="0"/>
              <a:t>send</a:t>
            </a:r>
            <a:r>
              <a:rPr lang="hu-HU" dirty="0" smtClean="0"/>
              <a:t> </a:t>
            </a:r>
            <a:r>
              <a:rPr lang="hu-HU" dirty="0" err="1" smtClean="0"/>
              <a:t>it</a:t>
            </a:r>
            <a:r>
              <a:rPr lang="hu-HU" dirty="0" smtClean="0"/>
              <a:t> </a:t>
            </a:r>
            <a:r>
              <a:rPr lang="hu-HU" dirty="0" err="1" smtClean="0"/>
              <a:t>approximately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good</a:t>
            </a:r>
            <a:r>
              <a:rPr lang="hu-HU" dirty="0" smtClean="0"/>
              <a:t> </a:t>
            </a:r>
            <a:r>
              <a:rPr lang="hu-HU" dirty="0" err="1" smtClean="0"/>
              <a:t>direction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3550508" y="3789406"/>
            <a:ext cx="191590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243.189.345.123</a:t>
            </a:r>
          </a:p>
          <a:p>
            <a:endParaRPr lang="hu-HU" dirty="0" smtClean="0"/>
          </a:p>
          <a:p>
            <a:r>
              <a:rPr lang="hu-HU" dirty="0" smtClean="0"/>
              <a:t>243.189.562.173</a:t>
            </a:r>
          </a:p>
          <a:p>
            <a:endParaRPr lang="hu-HU" dirty="0" smtClean="0"/>
          </a:p>
          <a:p>
            <a:r>
              <a:rPr lang="hu-HU" dirty="0" smtClean="0"/>
              <a:t>243.145.111.173</a:t>
            </a:r>
          </a:p>
          <a:p>
            <a:endParaRPr lang="hu-HU" dirty="0"/>
          </a:p>
          <a:p>
            <a:r>
              <a:rPr lang="hu-HU" dirty="0" smtClean="0"/>
              <a:t>243.189.345.763</a:t>
            </a:r>
          </a:p>
          <a:p>
            <a:r>
              <a:rPr lang="hu-HU" dirty="0" smtClean="0"/>
              <a:t>----------------------</a:t>
            </a:r>
          </a:p>
          <a:p>
            <a:r>
              <a:rPr lang="hu-HU" dirty="0" smtClean="0"/>
              <a:t>243.145.667.221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72397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420130" y="411892"/>
            <a:ext cx="1284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IP </a:t>
            </a:r>
            <a:r>
              <a:rPr lang="hu-HU" b="1" u="sng" dirty="0" err="1" smtClean="0"/>
              <a:t>routing</a:t>
            </a:r>
            <a:r>
              <a:rPr lang="hu-HU" b="1" u="sng" dirty="0" smtClean="0"/>
              <a:t>:</a:t>
            </a:r>
            <a:endParaRPr lang="hu-HU" b="1" u="sng" dirty="0"/>
          </a:p>
        </p:txBody>
      </p:sp>
      <p:sp>
        <p:nvSpPr>
          <p:cNvPr id="5" name="Szövegdoboz 4"/>
          <p:cNvSpPr txBox="1"/>
          <p:nvPr/>
        </p:nvSpPr>
        <p:spPr>
          <a:xfrm>
            <a:off x="1639330" y="1112108"/>
            <a:ext cx="846577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Routing</a:t>
            </a:r>
            <a:r>
              <a:rPr lang="hu-HU" dirty="0" smtClean="0"/>
              <a:t> IP </a:t>
            </a:r>
            <a:r>
              <a:rPr lang="hu-HU" dirty="0" err="1" smtClean="0"/>
              <a:t>packages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web </a:t>
            </a:r>
            <a:r>
              <a:rPr lang="hu-HU" dirty="0" err="1" smtClean="0"/>
              <a:t>relies</a:t>
            </a:r>
            <a:r>
              <a:rPr lang="hu-HU" dirty="0" smtClean="0"/>
              <a:t> </a:t>
            </a:r>
            <a:r>
              <a:rPr lang="hu-HU" dirty="0" err="1" smtClean="0"/>
              <a:t>heavily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graph</a:t>
            </a:r>
            <a:r>
              <a:rPr lang="hu-HU" dirty="0" smtClean="0"/>
              <a:t> </a:t>
            </a:r>
            <a:r>
              <a:rPr lang="hu-HU" dirty="0" err="1" smtClean="0"/>
              <a:t>algorithms</a:t>
            </a:r>
            <a:endParaRPr lang="hu-HU" dirty="0" smtClean="0"/>
          </a:p>
          <a:p>
            <a:r>
              <a:rPr lang="hu-HU" dirty="0"/>
              <a:t>	</a:t>
            </a:r>
            <a:r>
              <a:rPr lang="hu-HU" dirty="0" smtClean="0"/>
              <a:t>and </a:t>
            </a:r>
            <a:r>
              <a:rPr lang="hu-HU" dirty="0" err="1" smtClean="0"/>
              <a:t>data</a:t>
            </a:r>
            <a:r>
              <a:rPr lang="hu-HU" dirty="0" smtClean="0"/>
              <a:t> </a:t>
            </a:r>
            <a:r>
              <a:rPr lang="hu-HU" dirty="0" err="1" smtClean="0"/>
              <a:t>structures</a:t>
            </a:r>
            <a:r>
              <a:rPr lang="hu-HU" dirty="0" smtClean="0"/>
              <a:t> !!!</a:t>
            </a:r>
          </a:p>
          <a:p>
            <a:endParaRPr lang="hu-HU" dirty="0"/>
          </a:p>
          <a:p>
            <a:r>
              <a:rPr lang="hu-HU" dirty="0" smtClean="0"/>
              <a:t>	-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router</a:t>
            </a:r>
            <a:r>
              <a:rPr lang="hu-HU" dirty="0" smtClean="0"/>
              <a:t> </a:t>
            </a:r>
            <a:r>
              <a:rPr lang="hu-HU" dirty="0" err="1" smtClean="0"/>
              <a:t>sends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packages</a:t>
            </a:r>
            <a:r>
              <a:rPr lang="hu-HU" dirty="0" smtClean="0"/>
              <a:t> </a:t>
            </a:r>
            <a:r>
              <a:rPr lang="hu-HU" dirty="0" err="1" smtClean="0"/>
              <a:t>toward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destination</a:t>
            </a:r>
            <a:r>
              <a:rPr lang="hu-HU" dirty="0" smtClean="0"/>
              <a:t> IP </a:t>
            </a:r>
            <a:r>
              <a:rPr lang="hu-HU" dirty="0" err="1" smtClean="0"/>
              <a:t>address</a:t>
            </a:r>
            <a:endParaRPr lang="hu-HU" dirty="0" smtClean="0"/>
          </a:p>
          <a:p>
            <a:r>
              <a:rPr lang="hu-HU" dirty="0"/>
              <a:t>	</a:t>
            </a:r>
            <a:r>
              <a:rPr lang="hu-HU" dirty="0" smtClean="0"/>
              <a:t>- </a:t>
            </a:r>
            <a:r>
              <a:rPr lang="hu-HU" dirty="0" err="1" smtClean="0"/>
              <a:t>it</a:t>
            </a:r>
            <a:r>
              <a:rPr lang="hu-HU" dirty="0" smtClean="0"/>
              <a:t> </a:t>
            </a:r>
            <a:r>
              <a:rPr lang="hu-HU" dirty="0" err="1" smtClean="0"/>
              <a:t>calculates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longest</a:t>
            </a:r>
            <a:r>
              <a:rPr lang="hu-HU" dirty="0" smtClean="0"/>
              <a:t> </a:t>
            </a:r>
            <a:r>
              <a:rPr lang="hu-HU" dirty="0" err="1" smtClean="0"/>
              <a:t>common</a:t>
            </a:r>
            <a:r>
              <a:rPr lang="hu-HU" dirty="0" smtClean="0"/>
              <a:t> </a:t>
            </a:r>
            <a:r>
              <a:rPr lang="hu-HU" dirty="0" err="1" smtClean="0"/>
              <a:t>prefix</a:t>
            </a:r>
            <a:endParaRPr lang="hu-HU" dirty="0" smtClean="0"/>
          </a:p>
          <a:p>
            <a:r>
              <a:rPr lang="hu-HU" dirty="0"/>
              <a:t>	</a:t>
            </a:r>
            <a:r>
              <a:rPr lang="hu-HU" dirty="0" smtClean="0"/>
              <a:t>- </a:t>
            </a:r>
            <a:r>
              <a:rPr lang="hu-HU" dirty="0" err="1" smtClean="0"/>
              <a:t>just</a:t>
            </a:r>
            <a:r>
              <a:rPr lang="hu-HU" dirty="0" smtClean="0"/>
              <a:t> </a:t>
            </a:r>
            <a:r>
              <a:rPr lang="hu-HU" dirty="0" err="1" smtClean="0"/>
              <a:t>send</a:t>
            </a:r>
            <a:r>
              <a:rPr lang="hu-HU" dirty="0" smtClean="0"/>
              <a:t> </a:t>
            </a:r>
            <a:r>
              <a:rPr lang="hu-HU" dirty="0" err="1" smtClean="0"/>
              <a:t>it</a:t>
            </a:r>
            <a:r>
              <a:rPr lang="hu-HU" dirty="0" smtClean="0"/>
              <a:t> </a:t>
            </a:r>
            <a:r>
              <a:rPr lang="hu-HU" dirty="0" err="1" smtClean="0"/>
              <a:t>approximately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good</a:t>
            </a:r>
            <a:r>
              <a:rPr lang="hu-HU" dirty="0" smtClean="0"/>
              <a:t> </a:t>
            </a:r>
            <a:r>
              <a:rPr lang="hu-HU" dirty="0" err="1" smtClean="0"/>
              <a:t>direction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3550508" y="3789406"/>
            <a:ext cx="191590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>
                <a:solidFill>
                  <a:srgbClr val="FFFF00"/>
                </a:solidFill>
              </a:rPr>
              <a:t>243</a:t>
            </a:r>
            <a:r>
              <a:rPr lang="hu-HU" dirty="0" smtClean="0"/>
              <a:t>.189.345.123</a:t>
            </a:r>
          </a:p>
          <a:p>
            <a:endParaRPr lang="hu-HU" dirty="0" smtClean="0"/>
          </a:p>
          <a:p>
            <a:r>
              <a:rPr lang="hu-HU" dirty="0" smtClean="0"/>
              <a:t>243.189.562.173</a:t>
            </a:r>
          </a:p>
          <a:p>
            <a:endParaRPr lang="hu-HU" dirty="0" smtClean="0"/>
          </a:p>
          <a:p>
            <a:r>
              <a:rPr lang="hu-HU" dirty="0" smtClean="0"/>
              <a:t>243.145.111.173</a:t>
            </a:r>
          </a:p>
          <a:p>
            <a:endParaRPr lang="hu-HU" dirty="0"/>
          </a:p>
          <a:p>
            <a:r>
              <a:rPr lang="hu-HU" dirty="0" smtClean="0"/>
              <a:t>243.189.345.763</a:t>
            </a:r>
          </a:p>
          <a:p>
            <a:r>
              <a:rPr lang="hu-HU" dirty="0" smtClean="0"/>
              <a:t>----------------------</a:t>
            </a:r>
          </a:p>
          <a:p>
            <a:r>
              <a:rPr lang="hu-HU" dirty="0" smtClean="0">
                <a:solidFill>
                  <a:srgbClr val="FFFF00"/>
                </a:solidFill>
              </a:rPr>
              <a:t>243</a:t>
            </a:r>
            <a:r>
              <a:rPr lang="hu-HU" dirty="0" smtClean="0"/>
              <a:t>.145.667.221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2651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420130" y="411892"/>
            <a:ext cx="1284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IP </a:t>
            </a:r>
            <a:r>
              <a:rPr lang="hu-HU" b="1" u="sng" dirty="0" err="1" smtClean="0"/>
              <a:t>routing</a:t>
            </a:r>
            <a:r>
              <a:rPr lang="hu-HU" b="1" u="sng" dirty="0" smtClean="0"/>
              <a:t>:</a:t>
            </a:r>
            <a:endParaRPr lang="hu-HU" b="1" u="sng" dirty="0"/>
          </a:p>
        </p:txBody>
      </p:sp>
      <p:sp>
        <p:nvSpPr>
          <p:cNvPr id="5" name="Szövegdoboz 4"/>
          <p:cNvSpPr txBox="1"/>
          <p:nvPr/>
        </p:nvSpPr>
        <p:spPr>
          <a:xfrm>
            <a:off x="1639330" y="1112108"/>
            <a:ext cx="846577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Routing</a:t>
            </a:r>
            <a:r>
              <a:rPr lang="hu-HU" dirty="0" smtClean="0"/>
              <a:t> IP </a:t>
            </a:r>
            <a:r>
              <a:rPr lang="hu-HU" dirty="0" err="1" smtClean="0"/>
              <a:t>packages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web </a:t>
            </a:r>
            <a:r>
              <a:rPr lang="hu-HU" dirty="0" err="1" smtClean="0"/>
              <a:t>relies</a:t>
            </a:r>
            <a:r>
              <a:rPr lang="hu-HU" dirty="0" smtClean="0"/>
              <a:t> </a:t>
            </a:r>
            <a:r>
              <a:rPr lang="hu-HU" dirty="0" err="1" smtClean="0"/>
              <a:t>heavily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graph</a:t>
            </a:r>
            <a:r>
              <a:rPr lang="hu-HU" dirty="0" smtClean="0"/>
              <a:t> </a:t>
            </a:r>
            <a:r>
              <a:rPr lang="hu-HU" dirty="0" err="1" smtClean="0"/>
              <a:t>algorithms</a:t>
            </a:r>
            <a:endParaRPr lang="hu-HU" dirty="0" smtClean="0"/>
          </a:p>
          <a:p>
            <a:r>
              <a:rPr lang="hu-HU" dirty="0"/>
              <a:t>	</a:t>
            </a:r>
            <a:r>
              <a:rPr lang="hu-HU" dirty="0" smtClean="0"/>
              <a:t>and </a:t>
            </a:r>
            <a:r>
              <a:rPr lang="hu-HU" dirty="0" err="1" smtClean="0"/>
              <a:t>data</a:t>
            </a:r>
            <a:r>
              <a:rPr lang="hu-HU" dirty="0" smtClean="0"/>
              <a:t> </a:t>
            </a:r>
            <a:r>
              <a:rPr lang="hu-HU" dirty="0" err="1" smtClean="0"/>
              <a:t>structures</a:t>
            </a:r>
            <a:r>
              <a:rPr lang="hu-HU" dirty="0" smtClean="0"/>
              <a:t> !!!</a:t>
            </a:r>
          </a:p>
          <a:p>
            <a:endParaRPr lang="hu-HU" dirty="0"/>
          </a:p>
          <a:p>
            <a:r>
              <a:rPr lang="hu-HU" dirty="0" smtClean="0"/>
              <a:t>	-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router</a:t>
            </a:r>
            <a:r>
              <a:rPr lang="hu-HU" dirty="0" smtClean="0"/>
              <a:t> </a:t>
            </a:r>
            <a:r>
              <a:rPr lang="hu-HU" dirty="0" err="1" smtClean="0"/>
              <a:t>sends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packages</a:t>
            </a:r>
            <a:r>
              <a:rPr lang="hu-HU" dirty="0" smtClean="0"/>
              <a:t> </a:t>
            </a:r>
            <a:r>
              <a:rPr lang="hu-HU" dirty="0" err="1" smtClean="0"/>
              <a:t>toward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destination</a:t>
            </a:r>
            <a:r>
              <a:rPr lang="hu-HU" dirty="0" smtClean="0"/>
              <a:t> IP </a:t>
            </a:r>
            <a:r>
              <a:rPr lang="hu-HU" dirty="0" err="1" smtClean="0"/>
              <a:t>address</a:t>
            </a:r>
            <a:endParaRPr lang="hu-HU" dirty="0" smtClean="0"/>
          </a:p>
          <a:p>
            <a:r>
              <a:rPr lang="hu-HU" dirty="0"/>
              <a:t>	</a:t>
            </a:r>
            <a:r>
              <a:rPr lang="hu-HU" dirty="0" smtClean="0"/>
              <a:t>- </a:t>
            </a:r>
            <a:r>
              <a:rPr lang="hu-HU" dirty="0" err="1" smtClean="0"/>
              <a:t>it</a:t>
            </a:r>
            <a:r>
              <a:rPr lang="hu-HU" dirty="0" smtClean="0"/>
              <a:t> </a:t>
            </a:r>
            <a:r>
              <a:rPr lang="hu-HU" dirty="0" err="1" smtClean="0"/>
              <a:t>calculates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longest</a:t>
            </a:r>
            <a:r>
              <a:rPr lang="hu-HU" dirty="0" smtClean="0"/>
              <a:t> </a:t>
            </a:r>
            <a:r>
              <a:rPr lang="hu-HU" dirty="0" err="1" smtClean="0"/>
              <a:t>common</a:t>
            </a:r>
            <a:r>
              <a:rPr lang="hu-HU" dirty="0" smtClean="0"/>
              <a:t> </a:t>
            </a:r>
            <a:r>
              <a:rPr lang="hu-HU" dirty="0" err="1" smtClean="0"/>
              <a:t>prefix</a:t>
            </a:r>
            <a:endParaRPr lang="hu-HU" dirty="0" smtClean="0"/>
          </a:p>
          <a:p>
            <a:r>
              <a:rPr lang="hu-HU" dirty="0"/>
              <a:t>	</a:t>
            </a:r>
            <a:r>
              <a:rPr lang="hu-HU" dirty="0" smtClean="0"/>
              <a:t>- </a:t>
            </a:r>
            <a:r>
              <a:rPr lang="hu-HU" dirty="0" err="1" smtClean="0"/>
              <a:t>just</a:t>
            </a:r>
            <a:r>
              <a:rPr lang="hu-HU" dirty="0" smtClean="0"/>
              <a:t> </a:t>
            </a:r>
            <a:r>
              <a:rPr lang="hu-HU" dirty="0" err="1" smtClean="0"/>
              <a:t>send</a:t>
            </a:r>
            <a:r>
              <a:rPr lang="hu-HU" dirty="0" smtClean="0"/>
              <a:t> </a:t>
            </a:r>
            <a:r>
              <a:rPr lang="hu-HU" dirty="0" err="1" smtClean="0"/>
              <a:t>it</a:t>
            </a:r>
            <a:r>
              <a:rPr lang="hu-HU" dirty="0" smtClean="0"/>
              <a:t> </a:t>
            </a:r>
            <a:r>
              <a:rPr lang="hu-HU" dirty="0" err="1" smtClean="0"/>
              <a:t>approximately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good</a:t>
            </a:r>
            <a:r>
              <a:rPr lang="hu-HU" dirty="0" smtClean="0"/>
              <a:t> </a:t>
            </a:r>
            <a:r>
              <a:rPr lang="hu-HU" dirty="0" err="1" smtClean="0"/>
              <a:t>direction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3550508" y="3789406"/>
            <a:ext cx="191590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243.189.345.123</a:t>
            </a:r>
          </a:p>
          <a:p>
            <a:endParaRPr lang="hu-HU" dirty="0" smtClean="0"/>
          </a:p>
          <a:p>
            <a:r>
              <a:rPr lang="hu-HU" dirty="0" smtClean="0">
                <a:solidFill>
                  <a:srgbClr val="FFFF00"/>
                </a:solidFill>
              </a:rPr>
              <a:t>243</a:t>
            </a:r>
            <a:r>
              <a:rPr lang="hu-HU" dirty="0" smtClean="0"/>
              <a:t>.189.562.173</a:t>
            </a:r>
          </a:p>
          <a:p>
            <a:endParaRPr lang="hu-HU" dirty="0" smtClean="0"/>
          </a:p>
          <a:p>
            <a:r>
              <a:rPr lang="hu-HU" dirty="0" smtClean="0"/>
              <a:t>243.145.111.173</a:t>
            </a:r>
          </a:p>
          <a:p>
            <a:endParaRPr lang="hu-HU" dirty="0"/>
          </a:p>
          <a:p>
            <a:r>
              <a:rPr lang="hu-HU" dirty="0" smtClean="0"/>
              <a:t>243.189.345.763</a:t>
            </a:r>
          </a:p>
          <a:p>
            <a:r>
              <a:rPr lang="hu-HU" dirty="0" smtClean="0"/>
              <a:t>----------------------</a:t>
            </a:r>
          </a:p>
          <a:p>
            <a:r>
              <a:rPr lang="hu-HU" dirty="0" smtClean="0">
                <a:solidFill>
                  <a:srgbClr val="FFFF00"/>
                </a:solidFill>
              </a:rPr>
              <a:t>243</a:t>
            </a:r>
            <a:r>
              <a:rPr lang="hu-HU" dirty="0" smtClean="0"/>
              <a:t>.145.667.221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1667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420130" y="411892"/>
            <a:ext cx="1284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IP </a:t>
            </a:r>
            <a:r>
              <a:rPr lang="hu-HU" b="1" u="sng" dirty="0" err="1" smtClean="0"/>
              <a:t>routing</a:t>
            </a:r>
            <a:r>
              <a:rPr lang="hu-HU" b="1" u="sng" dirty="0" smtClean="0"/>
              <a:t>:</a:t>
            </a:r>
            <a:endParaRPr lang="hu-HU" b="1" u="sng" dirty="0"/>
          </a:p>
        </p:txBody>
      </p:sp>
      <p:sp>
        <p:nvSpPr>
          <p:cNvPr id="5" name="Szövegdoboz 4"/>
          <p:cNvSpPr txBox="1"/>
          <p:nvPr/>
        </p:nvSpPr>
        <p:spPr>
          <a:xfrm>
            <a:off x="1639330" y="1112108"/>
            <a:ext cx="846577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Routing</a:t>
            </a:r>
            <a:r>
              <a:rPr lang="hu-HU" dirty="0" smtClean="0"/>
              <a:t> IP </a:t>
            </a:r>
            <a:r>
              <a:rPr lang="hu-HU" dirty="0" err="1" smtClean="0"/>
              <a:t>packages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web </a:t>
            </a:r>
            <a:r>
              <a:rPr lang="hu-HU" dirty="0" err="1" smtClean="0"/>
              <a:t>relies</a:t>
            </a:r>
            <a:r>
              <a:rPr lang="hu-HU" dirty="0" smtClean="0"/>
              <a:t> </a:t>
            </a:r>
            <a:r>
              <a:rPr lang="hu-HU" dirty="0" err="1" smtClean="0"/>
              <a:t>heavily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graph</a:t>
            </a:r>
            <a:r>
              <a:rPr lang="hu-HU" dirty="0" smtClean="0"/>
              <a:t> </a:t>
            </a:r>
            <a:r>
              <a:rPr lang="hu-HU" dirty="0" err="1" smtClean="0"/>
              <a:t>algorithms</a:t>
            </a:r>
            <a:endParaRPr lang="hu-HU" dirty="0" smtClean="0"/>
          </a:p>
          <a:p>
            <a:r>
              <a:rPr lang="hu-HU" dirty="0"/>
              <a:t>	</a:t>
            </a:r>
            <a:r>
              <a:rPr lang="hu-HU" dirty="0" smtClean="0"/>
              <a:t>and </a:t>
            </a:r>
            <a:r>
              <a:rPr lang="hu-HU" dirty="0" err="1" smtClean="0"/>
              <a:t>data</a:t>
            </a:r>
            <a:r>
              <a:rPr lang="hu-HU" dirty="0" smtClean="0"/>
              <a:t> </a:t>
            </a:r>
            <a:r>
              <a:rPr lang="hu-HU" dirty="0" err="1" smtClean="0"/>
              <a:t>structures</a:t>
            </a:r>
            <a:r>
              <a:rPr lang="hu-HU" dirty="0" smtClean="0"/>
              <a:t> !!!</a:t>
            </a:r>
          </a:p>
          <a:p>
            <a:endParaRPr lang="hu-HU" dirty="0"/>
          </a:p>
          <a:p>
            <a:r>
              <a:rPr lang="hu-HU" dirty="0" smtClean="0"/>
              <a:t>	-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router</a:t>
            </a:r>
            <a:r>
              <a:rPr lang="hu-HU" dirty="0" smtClean="0"/>
              <a:t> </a:t>
            </a:r>
            <a:r>
              <a:rPr lang="hu-HU" dirty="0" err="1" smtClean="0"/>
              <a:t>sends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packages</a:t>
            </a:r>
            <a:r>
              <a:rPr lang="hu-HU" dirty="0" smtClean="0"/>
              <a:t> </a:t>
            </a:r>
            <a:r>
              <a:rPr lang="hu-HU" dirty="0" err="1" smtClean="0"/>
              <a:t>toward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destination</a:t>
            </a:r>
            <a:r>
              <a:rPr lang="hu-HU" dirty="0" smtClean="0"/>
              <a:t> IP </a:t>
            </a:r>
            <a:r>
              <a:rPr lang="hu-HU" dirty="0" err="1" smtClean="0"/>
              <a:t>address</a:t>
            </a:r>
            <a:endParaRPr lang="hu-HU" dirty="0" smtClean="0"/>
          </a:p>
          <a:p>
            <a:r>
              <a:rPr lang="hu-HU" dirty="0"/>
              <a:t>	</a:t>
            </a:r>
            <a:r>
              <a:rPr lang="hu-HU" dirty="0" smtClean="0"/>
              <a:t>- </a:t>
            </a:r>
            <a:r>
              <a:rPr lang="hu-HU" dirty="0" err="1" smtClean="0"/>
              <a:t>it</a:t>
            </a:r>
            <a:r>
              <a:rPr lang="hu-HU" dirty="0" smtClean="0"/>
              <a:t> </a:t>
            </a:r>
            <a:r>
              <a:rPr lang="hu-HU" dirty="0" err="1" smtClean="0"/>
              <a:t>calculates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longest</a:t>
            </a:r>
            <a:r>
              <a:rPr lang="hu-HU" dirty="0" smtClean="0"/>
              <a:t> </a:t>
            </a:r>
            <a:r>
              <a:rPr lang="hu-HU" dirty="0" err="1" smtClean="0"/>
              <a:t>common</a:t>
            </a:r>
            <a:r>
              <a:rPr lang="hu-HU" dirty="0" smtClean="0"/>
              <a:t> </a:t>
            </a:r>
            <a:r>
              <a:rPr lang="hu-HU" dirty="0" err="1" smtClean="0"/>
              <a:t>prefix</a:t>
            </a:r>
            <a:endParaRPr lang="hu-HU" dirty="0" smtClean="0"/>
          </a:p>
          <a:p>
            <a:r>
              <a:rPr lang="hu-HU" dirty="0"/>
              <a:t>	</a:t>
            </a:r>
            <a:r>
              <a:rPr lang="hu-HU" dirty="0" smtClean="0"/>
              <a:t>- </a:t>
            </a:r>
            <a:r>
              <a:rPr lang="hu-HU" dirty="0" err="1" smtClean="0"/>
              <a:t>just</a:t>
            </a:r>
            <a:r>
              <a:rPr lang="hu-HU" dirty="0" smtClean="0"/>
              <a:t> </a:t>
            </a:r>
            <a:r>
              <a:rPr lang="hu-HU" dirty="0" err="1" smtClean="0"/>
              <a:t>send</a:t>
            </a:r>
            <a:r>
              <a:rPr lang="hu-HU" dirty="0" smtClean="0"/>
              <a:t> </a:t>
            </a:r>
            <a:r>
              <a:rPr lang="hu-HU" dirty="0" err="1" smtClean="0"/>
              <a:t>it</a:t>
            </a:r>
            <a:r>
              <a:rPr lang="hu-HU" dirty="0" smtClean="0"/>
              <a:t> </a:t>
            </a:r>
            <a:r>
              <a:rPr lang="hu-HU" dirty="0" err="1" smtClean="0"/>
              <a:t>approximately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good</a:t>
            </a:r>
            <a:r>
              <a:rPr lang="hu-HU" dirty="0" smtClean="0"/>
              <a:t> </a:t>
            </a:r>
            <a:r>
              <a:rPr lang="hu-HU" dirty="0" err="1" smtClean="0"/>
              <a:t>direction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3550508" y="3789406"/>
            <a:ext cx="191590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243.189.345.123</a:t>
            </a:r>
          </a:p>
          <a:p>
            <a:endParaRPr lang="hu-HU" dirty="0" smtClean="0"/>
          </a:p>
          <a:p>
            <a:r>
              <a:rPr lang="hu-HU" dirty="0" smtClean="0"/>
              <a:t>243.189.562.173</a:t>
            </a:r>
          </a:p>
          <a:p>
            <a:endParaRPr lang="hu-HU" dirty="0" smtClean="0"/>
          </a:p>
          <a:p>
            <a:r>
              <a:rPr lang="hu-HU" dirty="0" smtClean="0">
                <a:solidFill>
                  <a:srgbClr val="FFFF00"/>
                </a:solidFill>
              </a:rPr>
              <a:t>243.145</a:t>
            </a:r>
            <a:r>
              <a:rPr lang="hu-HU" dirty="0" smtClean="0"/>
              <a:t>.111.173</a:t>
            </a:r>
          </a:p>
          <a:p>
            <a:endParaRPr lang="hu-HU" dirty="0"/>
          </a:p>
          <a:p>
            <a:r>
              <a:rPr lang="hu-HU" dirty="0" smtClean="0"/>
              <a:t>243.189.345.763</a:t>
            </a:r>
          </a:p>
          <a:p>
            <a:r>
              <a:rPr lang="hu-HU" dirty="0" smtClean="0"/>
              <a:t>----------------------</a:t>
            </a:r>
          </a:p>
          <a:p>
            <a:r>
              <a:rPr lang="hu-HU" dirty="0" smtClean="0">
                <a:solidFill>
                  <a:srgbClr val="FFFF00"/>
                </a:solidFill>
              </a:rPr>
              <a:t>243.145</a:t>
            </a:r>
            <a:r>
              <a:rPr lang="hu-HU" dirty="0" smtClean="0"/>
              <a:t>.667.221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233172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420130" y="411892"/>
            <a:ext cx="1284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IP </a:t>
            </a:r>
            <a:r>
              <a:rPr lang="hu-HU" b="1" u="sng" dirty="0" err="1" smtClean="0"/>
              <a:t>routing</a:t>
            </a:r>
            <a:r>
              <a:rPr lang="hu-HU" b="1" u="sng" dirty="0" smtClean="0"/>
              <a:t>:</a:t>
            </a:r>
            <a:endParaRPr lang="hu-HU" b="1" u="sng" dirty="0"/>
          </a:p>
        </p:txBody>
      </p:sp>
      <p:sp>
        <p:nvSpPr>
          <p:cNvPr id="5" name="Szövegdoboz 4"/>
          <p:cNvSpPr txBox="1"/>
          <p:nvPr/>
        </p:nvSpPr>
        <p:spPr>
          <a:xfrm>
            <a:off x="1639330" y="1112108"/>
            <a:ext cx="846577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Routing</a:t>
            </a:r>
            <a:r>
              <a:rPr lang="hu-HU" dirty="0" smtClean="0"/>
              <a:t> IP </a:t>
            </a:r>
            <a:r>
              <a:rPr lang="hu-HU" dirty="0" err="1" smtClean="0"/>
              <a:t>packages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web </a:t>
            </a:r>
            <a:r>
              <a:rPr lang="hu-HU" dirty="0" err="1" smtClean="0"/>
              <a:t>relies</a:t>
            </a:r>
            <a:r>
              <a:rPr lang="hu-HU" dirty="0" smtClean="0"/>
              <a:t> </a:t>
            </a:r>
            <a:r>
              <a:rPr lang="hu-HU" dirty="0" err="1" smtClean="0"/>
              <a:t>heavily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graph</a:t>
            </a:r>
            <a:r>
              <a:rPr lang="hu-HU" dirty="0" smtClean="0"/>
              <a:t> </a:t>
            </a:r>
            <a:r>
              <a:rPr lang="hu-HU" dirty="0" err="1" smtClean="0"/>
              <a:t>algorithms</a:t>
            </a:r>
            <a:endParaRPr lang="hu-HU" dirty="0" smtClean="0"/>
          </a:p>
          <a:p>
            <a:r>
              <a:rPr lang="hu-HU" dirty="0"/>
              <a:t>	</a:t>
            </a:r>
            <a:r>
              <a:rPr lang="hu-HU" dirty="0" smtClean="0"/>
              <a:t>and </a:t>
            </a:r>
            <a:r>
              <a:rPr lang="hu-HU" dirty="0" err="1" smtClean="0"/>
              <a:t>data</a:t>
            </a:r>
            <a:r>
              <a:rPr lang="hu-HU" dirty="0" smtClean="0"/>
              <a:t> </a:t>
            </a:r>
            <a:r>
              <a:rPr lang="hu-HU" dirty="0" err="1" smtClean="0"/>
              <a:t>structures</a:t>
            </a:r>
            <a:r>
              <a:rPr lang="hu-HU" dirty="0" smtClean="0"/>
              <a:t> !!!</a:t>
            </a:r>
          </a:p>
          <a:p>
            <a:endParaRPr lang="hu-HU" dirty="0"/>
          </a:p>
          <a:p>
            <a:r>
              <a:rPr lang="hu-HU" dirty="0" smtClean="0"/>
              <a:t>	-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router</a:t>
            </a:r>
            <a:r>
              <a:rPr lang="hu-HU" dirty="0" smtClean="0"/>
              <a:t> </a:t>
            </a:r>
            <a:r>
              <a:rPr lang="hu-HU" dirty="0" err="1" smtClean="0"/>
              <a:t>sends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packages</a:t>
            </a:r>
            <a:r>
              <a:rPr lang="hu-HU" dirty="0" smtClean="0"/>
              <a:t> </a:t>
            </a:r>
            <a:r>
              <a:rPr lang="hu-HU" dirty="0" err="1" smtClean="0"/>
              <a:t>toward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destination</a:t>
            </a:r>
            <a:r>
              <a:rPr lang="hu-HU" dirty="0" smtClean="0"/>
              <a:t> IP </a:t>
            </a:r>
            <a:r>
              <a:rPr lang="hu-HU" dirty="0" err="1" smtClean="0"/>
              <a:t>address</a:t>
            </a:r>
            <a:endParaRPr lang="hu-HU" dirty="0" smtClean="0"/>
          </a:p>
          <a:p>
            <a:r>
              <a:rPr lang="hu-HU" dirty="0"/>
              <a:t>	</a:t>
            </a:r>
            <a:r>
              <a:rPr lang="hu-HU" dirty="0" smtClean="0"/>
              <a:t>- </a:t>
            </a:r>
            <a:r>
              <a:rPr lang="hu-HU" dirty="0" err="1" smtClean="0"/>
              <a:t>it</a:t>
            </a:r>
            <a:r>
              <a:rPr lang="hu-HU" dirty="0" smtClean="0"/>
              <a:t> </a:t>
            </a:r>
            <a:r>
              <a:rPr lang="hu-HU" dirty="0" err="1" smtClean="0"/>
              <a:t>calculates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longest</a:t>
            </a:r>
            <a:r>
              <a:rPr lang="hu-HU" dirty="0" smtClean="0"/>
              <a:t> </a:t>
            </a:r>
            <a:r>
              <a:rPr lang="hu-HU" dirty="0" err="1" smtClean="0"/>
              <a:t>common</a:t>
            </a:r>
            <a:r>
              <a:rPr lang="hu-HU" dirty="0" smtClean="0"/>
              <a:t> </a:t>
            </a:r>
            <a:r>
              <a:rPr lang="hu-HU" dirty="0" err="1" smtClean="0"/>
              <a:t>prefix</a:t>
            </a:r>
            <a:endParaRPr lang="hu-HU" dirty="0" smtClean="0"/>
          </a:p>
          <a:p>
            <a:r>
              <a:rPr lang="hu-HU" dirty="0"/>
              <a:t>	</a:t>
            </a:r>
            <a:r>
              <a:rPr lang="hu-HU" dirty="0" smtClean="0"/>
              <a:t>- </a:t>
            </a:r>
            <a:r>
              <a:rPr lang="hu-HU" dirty="0" err="1" smtClean="0"/>
              <a:t>just</a:t>
            </a:r>
            <a:r>
              <a:rPr lang="hu-HU" dirty="0" smtClean="0"/>
              <a:t> </a:t>
            </a:r>
            <a:r>
              <a:rPr lang="hu-HU" dirty="0" err="1" smtClean="0"/>
              <a:t>send</a:t>
            </a:r>
            <a:r>
              <a:rPr lang="hu-HU" dirty="0" smtClean="0"/>
              <a:t> </a:t>
            </a:r>
            <a:r>
              <a:rPr lang="hu-HU" dirty="0" err="1" smtClean="0"/>
              <a:t>it</a:t>
            </a:r>
            <a:r>
              <a:rPr lang="hu-HU" dirty="0" smtClean="0"/>
              <a:t> </a:t>
            </a:r>
            <a:r>
              <a:rPr lang="hu-HU" dirty="0" err="1" smtClean="0"/>
              <a:t>approximately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good</a:t>
            </a:r>
            <a:r>
              <a:rPr lang="hu-HU" dirty="0" smtClean="0"/>
              <a:t> </a:t>
            </a:r>
            <a:r>
              <a:rPr lang="hu-HU" dirty="0" err="1" smtClean="0"/>
              <a:t>direction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3550508" y="3789406"/>
            <a:ext cx="1915909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243.189.345.123</a:t>
            </a:r>
          </a:p>
          <a:p>
            <a:endParaRPr lang="hu-HU" dirty="0" smtClean="0"/>
          </a:p>
          <a:p>
            <a:r>
              <a:rPr lang="hu-HU" dirty="0" smtClean="0"/>
              <a:t>243.189.562.173</a:t>
            </a:r>
          </a:p>
          <a:p>
            <a:endParaRPr lang="hu-HU" dirty="0" smtClean="0"/>
          </a:p>
          <a:p>
            <a:r>
              <a:rPr lang="hu-HU" dirty="0" smtClean="0"/>
              <a:t>243.145.111.173</a:t>
            </a:r>
          </a:p>
          <a:p>
            <a:endParaRPr lang="hu-HU" dirty="0"/>
          </a:p>
          <a:p>
            <a:r>
              <a:rPr lang="hu-HU" dirty="0" smtClean="0">
                <a:solidFill>
                  <a:srgbClr val="FFFF00"/>
                </a:solidFill>
              </a:rPr>
              <a:t>243</a:t>
            </a:r>
            <a:r>
              <a:rPr lang="hu-HU" dirty="0" smtClean="0"/>
              <a:t>.189.345.763</a:t>
            </a:r>
          </a:p>
          <a:p>
            <a:r>
              <a:rPr lang="hu-HU" dirty="0" smtClean="0"/>
              <a:t>----------------------</a:t>
            </a:r>
          </a:p>
          <a:p>
            <a:r>
              <a:rPr lang="hu-HU" dirty="0" smtClean="0">
                <a:solidFill>
                  <a:srgbClr val="FFFF00"/>
                </a:solidFill>
              </a:rPr>
              <a:t>243</a:t>
            </a:r>
            <a:r>
              <a:rPr lang="hu-HU" dirty="0" smtClean="0"/>
              <a:t>.145.667.221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22253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zövegdoboz 3"/>
          <p:cNvSpPr txBox="1"/>
          <p:nvPr/>
        </p:nvSpPr>
        <p:spPr>
          <a:xfrm>
            <a:off x="420130" y="411892"/>
            <a:ext cx="12843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IP </a:t>
            </a:r>
            <a:r>
              <a:rPr lang="hu-HU" b="1" u="sng" dirty="0" err="1" smtClean="0"/>
              <a:t>routing</a:t>
            </a:r>
            <a:r>
              <a:rPr lang="hu-HU" b="1" u="sng" dirty="0" smtClean="0"/>
              <a:t>:</a:t>
            </a:r>
            <a:endParaRPr lang="hu-HU" b="1" u="sng" dirty="0"/>
          </a:p>
        </p:txBody>
      </p:sp>
      <p:sp>
        <p:nvSpPr>
          <p:cNvPr id="5" name="Szövegdoboz 4"/>
          <p:cNvSpPr txBox="1"/>
          <p:nvPr/>
        </p:nvSpPr>
        <p:spPr>
          <a:xfrm>
            <a:off x="1639330" y="1112108"/>
            <a:ext cx="846577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 smtClean="0"/>
              <a:t>Routing</a:t>
            </a:r>
            <a:r>
              <a:rPr lang="hu-HU" dirty="0" smtClean="0"/>
              <a:t> IP </a:t>
            </a:r>
            <a:r>
              <a:rPr lang="hu-HU" dirty="0" err="1" smtClean="0"/>
              <a:t>packages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web </a:t>
            </a:r>
            <a:r>
              <a:rPr lang="hu-HU" dirty="0" err="1" smtClean="0"/>
              <a:t>relies</a:t>
            </a:r>
            <a:r>
              <a:rPr lang="hu-HU" dirty="0" smtClean="0"/>
              <a:t> </a:t>
            </a:r>
            <a:r>
              <a:rPr lang="hu-HU" dirty="0" err="1" smtClean="0"/>
              <a:t>heavily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graph</a:t>
            </a:r>
            <a:r>
              <a:rPr lang="hu-HU" dirty="0" smtClean="0"/>
              <a:t> </a:t>
            </a:r>
            <a:r>
              <a:rPr lang="hu-HU" dirty="0" err="1" smtClean="0"/>
              <a:t>algorithms</a:t>
            </a:r>
            <a:endParaRPr lang="hu-HU" dirty="0" smtClean="0"/>
          </a:p>
          <a:p>
            <a:r>
              <a:rPr lang="hu-HU" dirty="0"/>
              <a:t>	</a:t>
            </a:r>
            <a:r>
              <a:rPr lang="hu-HU" dirty="0" smtClean="0"/>
              <a:t>and </a:t>
            </a:r>
            <a:r>
              <a:rPr lang="hu-HU" dirty="0" err="1" smtClean="0"/>
              <a:t>data</a:t>
            </a:r>
            <a:r>
              <a:rPr lang="hu-HU" dirty="0" smtClean="0"/>
              <a:t> </a:t>
            </a:r>
            <a:r>
              <a:rPr lang="hu-HU" dirty="0" err="1" smtClean="0"/>
              <a:t>structures</a:t>
            </a:r>
            <a:r>
              <a:rPr lang="hu-HU" dirty="0" smtClean="0"/>
              <a:t> !!!</a:t>
            </a:r>
          </a:p>
          <a:p>
            <a:endParaRPr lang="hu-HU" dirty="0"/>
          </a:p>
          <a:p>
            <a:r>
              <a:rPr lang="hu-HU" dirty="0" smtClean="0"/>
              <a:t>	-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router</a:t>
            </a:r>
            <a:r>
              <a:rPr lang="hu-HU" dirty="0" smtClean="0"/>
              <a:t> </a:t>
            </a:r>
            <a:r>
              <a:rPr lang="hu-HU" dirty="0" err="1" smtClean="0"/>
              <a:t>sends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packages</a:t>
            </a:r>
            <a:r>
              <a:rPr lang="hu-HU" dirty="0" smtClean="0"/>
              <a:t> </a:t>
            </a:r>
            <a:r>
              <a:rPr lang="hu-HU" dirty="0" err="1" smtClean="0"/>
              <a:t>toward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destination</a:t>
            </a:r>
            <a:r>
              <a:rPr lang="hu-HU" dirty="0" smtClean="0"/>
              <a:t> IP </a:t>
            </a:r>
            <a:r>
              <a:rPr lang="hu-HU" dirty="0" err="1" smtClean="0"/>
              <a:t>address</a:t>
            </a:r>
            <a:endParaRPr lang="hu-HU" dirty="0" smtClean="0"/>
          </a:p>
          <a:p>
            <a:r>
              <a:rPr lang="hu-HU" dirty="0"/>
              <a:t>	</a:t>
            </a:r>
            <a:r>
              <a:rPr lang="hu-HU" dirty="0" smtClean="0"/>
              <a:t>- </a:t>
            </a:r>
            <a:r>
              <a:rPr lang="hu-HU" dirty="0" err="1" smtClean="0"/>
              <a:t>it</a:t>
            </a:r>
            <a:r>
              <a:rPr lang="hu-HU" dirty="0" smtClean="0"/>
              <a:t> </a:t>
            </a:r>
            <a:r>
              <a:rPr lang="hu-HU" dirty="0" err="1" smtClean="0"/>
              <a:t>calculates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longest</a:t>
            </a:r>
            <a:r>
              <a:rPr lang="hu-HU" dirty="0" smtClean="0"/>
              <a:t> </a:t>
            </a:r>
            <a:r>
              <a:rPr lang="hu-HU" dirty="0" err="1" smtClean="0"/>
              <a:t>common</a:t>
            </a:r>
            <a:r>
              <a:rPr lang="hu-HU" dirty="0" smtClean="0"/>
              <a:t> </a:t>
            </a:r>
            <a:r>
              <a:rPr lang="hu-HU" dirty="0" err="1" smtClean="0"/>
              <a:t>prefix</a:t>
            </a:r>
            <a:endParaRPr lang="hu-HU" dirty="0" smtClean="0"/>
          </a:p>
          <a:p>
            <a:r>
              <a:rPr lang="hu-HU" dirty="0"/>
              <a:t>	</a:t>
            </a:r>
            <a:r>
              <a:rPr lang="hu-HU" dirty="0" smtClean="0"/>
              <a:t>- </a:t>
            </a:r>
            <a:r>
              <a:rPr lang="hu-HU" dirty="0" err="1" smtClean="0"/>
              <a:t>just</a:t>
            </a:r>
            <a:r>
              <a:rPr lang="hu-HU" dirty="0" smtClean="0"/>
              <a:t> </a:t>
            </a:r>
            <a:r>
              <a:rPr lang="hu-HU" dirty="0" err="1" smtClean="0"/>
              <a:t>send</a:t>
            </a:r>
            <a:r>
              <a:rPr lang="hu-HU" dirty="0" smtClean="0"/>
              <a:t> </a:t>
            </a:r>
            <a:r>
              <a:rPr lang="hu-HU" dirty="0" err="1" smtClean="0"/>
              <a:t>it</a:t>
            </a:r>
            <a:r>
              <a:rPr lang="hu-HU" dirty="0" smtClean="0"/>
              <a:t> </a:t>
            </a:r>
            <a:r>
              <a:rPr lang="hu-HU" dirty="0" err="1" smtClean="0"/>
              <a:t>approximately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good</a:t>
            </a:r>
            <a:r>
              <a:rPr lang="hu-HU" dirty="0" smtClean="0"/>
              <a:t> </a:t>
            </a:r>
            <a:r>
              <a:rPr lang="hu-HU" dirty="0" err="1" smtClean="0"/>
              <a:t>direction</a:t>
            </a:r>
            <a:endParaRPr lang="hu-HU" dirty="0"/>
          </a:p>
        </p:txBody>
      </p:sp>
      <p:sp>
        <p:nvSpPr>
          <p:cNvPr id="6" name="Szövegdoboz 5"/>
          <p:cNvSpPr txBox="1"/>
          <p:nvPr/>
        </p:nvSpPr>
        <p:spPr>
          <a:xfrm>
            <a:off x="3550508" y="3789406"/>
            <a:ext cx="1935145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243.189.345.123</a:t>
            </a:r>
          </a:p>
          <a:p>
            <a:endParaRPr lang="hu-HU" dirty="0" smtClean="0"/>
          </a:p>
          <a:p>
            <a:r>
              <a:rPr lang="hu-HU" dirty="0" smtClean="0"/>
              <a:t>243.189.562.173</a:t>
            </a:r>
          </a:p>
          <a:p>
            <a:endParaRPr lang="hu-HU" dirty="0" smtClean="0"/>
          </a:p>
          <a:p>
            <a:r>
              <a:rPr lang="hu-HU" b="1" dirty="0" smtClean="0">
                <a:solidFill>
                  <a:srgbClr val="00B050"/>
                </a:solidFill>
              </a:rPr>
              <a:t>243.145.111.173</a:t>
            </a:r>
          </a:p>
          <a:p>
            <a:endParaRPr lang="hu-HU" dirty="0"/>
          </a:p>
          <a:p>
            <a:r>
              <a:rPr lang="hu-HU" dirty="0" smtClean="0"/>
              <a:t>243.189.345.763</a:t>
            </a:r>
          </a:p>
          <a:p>
            <a:r>
              <a:rPr lang="hu-HU" dirty="0" smtClean="0"/>
              <a:t>----------------------</a:t>
            </a:r>
          </a:p>
          <a:p>
            <a:r>
              <a:rPr lang="hu-HU" dirty="0" smtClean="0"/>
              <a:t>243.145.667.221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1761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u="sng" dirty="0" smtClean="0"/>
              <a:t>Algorithm</a:t>
            </a:r>
            <a:endParaRPr lang="hu-HU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820562" y="1441622"/>
            <a:ext cx="72699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We have to consider the nodes where just a single node is valid</a:t>
            </a:r>
          </a:p>
          <a:p>
            <a:r>
              <a:rPr lang="hu-HU" dirty="0"/>
              <a:t>	</a:t>
            </a:r>
            <a:r>
              <a:rPr lang="hu-HU" dirty="0" smtClean="0"/>
              <a:t>~ so a single node is not null !!!</a:t>
            </a:r>
          </a:p>
          <a:p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661200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u="sng" dirty="0" smtClean="0"/>
              <a:t>Algorithm</a:t>
            </a:r>
            <a:endParaRPr lang="hu-HU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820562" y="1441622"/>
            <a:ext cx="72699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We have to consider the nodes where just a single node is valid</a:t>
            </a:r>
          </a:p>
          <a:p>
            <a:r>
              <a:rPr lang="hu-HU" dirty="0"/>
              <a:t>	</a:t>
            </a:r>
            <a:r>
              <a:rPr lang="hu-HU" dirty="0" smtClean="0"/>
              <a:t>~ so a single node is not null !!!</a:t>
            </a:r>
          </a:p>
          <a:p>
            <a:endParaRPr lang="hu-HU" dirty="0" smtClean="0"/>
          </a:p>
        </p:txBody>
      </p:sp>
      <p:sp>
        <p:nvSpPr>
          <p:cNvPr id="14" name="Oval 13"/>
          <p:cNvSpPr/>
          <p:nvPr/>
        </p:nvSpPr>
        <p:spPr>
          <a:xfrm>
            <a:off x="5045677" y="2273057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045677" y="3278073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d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6" name="Straight Connector 15"/>
          <p:cNvCxnSpPr>
            <a:stCxn id="14" idx="4"/>
            <a:endCxn id="15" idx="0"/>
          </p:cNvCxnSpPr>
          <p:nvPr/>
        </p:nvCxnSpPr>
        <p:spPr>
          <a:xfrm>
            <a:off x="5330225" y="2842152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5045677" y="4283089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d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8" name="Straight Connector 17"/>
          <p:cNvCxnSpPr>
            <a:endCxn id="17" idx="0"/>
          </p:cNvCxnSpPr>
          <p:nvPr/>
        </p:nvCxnSpPr>
        <p:spPr>
          <a:xfrm>
            <a:off x="5330225" y="3847168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4003365" y="4805423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1" name="Straight Connector 20"/>
          <p:cNvCxnSpPr>
            <a:endCxn id="20" idx="7"/>
          </p:cNvCxnSpPr>
          <p:nvPr/>
        </p:nvCxnSpPr>
        <p:spPr>
          <a:xfrm flipH="1">
            <a:off x="4489118" y="4712000"/>
            <a:ext cx="601774" cy="17676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4003446" y="5798368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r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4" name="Straight Connector 23"/>
          <p:cNvCxnSpPr>
            <a:endCxn id="23" idx="0"/>
          </p:cNvCxnSpPr>
          <p:nvPr/>
        </p:nvCxnSpPr>
        <p:spPr>
          <a:xfrm>
            <a:off x="4287994" y="5362447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6087989" y="4628658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o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7" name="Straight Connector 26"/>
          <p:cNvCxnSpPr>
            <a:stCxn id="26" idx="1"/>
          </p:cNvCxnSpPr>
          <p:nvPr/>
        </p:nvCxnSpPr>
        <p:spPr>
          <a:xfrm flipH="1" flipV="1">
            <a:off x="5606452" y="4610120"/>
            <a:ext cx="564879" cy="1018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6095035" y="5639850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w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9" name="Straight Connector 28"/>
          <p:cNvCxnSpPr>
            <a:endCxn id="28" idx="0"/>
          </p:cNvCxnSpPr>
          <p:nvPr/>
        </p:nvCxnSpPr>
        <p:spPr>
          <a:xfrm>
            <a:off x="6379583" y="5203929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5037357" y="5288105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z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4" name="Straight Connector 33"/>
          <p:cNvCxnSpPr>
            <a:endCxn id="33" idx="0"/>
          </p:cNvCxnSpPr>
          <p:nvPr/>
        </p:nvCxnSpPr>
        <p:spPr>
          <a:xfrm>
            <a:off x="5321905" y="4852184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2352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u="sng" dirty="0" smtClean="0"/>
              <a:t>Algorithm</a:t>
            </a:r>
            <a:endParaRPr lang="hu-HU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820562" y="1441622"/>
            <a:ext cx="72699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We have to consider the nodes where just a single node is valid</a:t>
            </a:r>
          </a:p>
          <a:p>
            <a:r>
              <a:rPr lang="hu-HU" dirty="0"/>
              <a:t>	</a:t>
            </a:r>
            <a:r>
              <a:rPr lang="hu-HU" dirty="0" smtClean="0"/>
              <a:t>~ so a single node is not null !!!</a:t>
            </a:r>
          </a:p>
          <a:p>
            <a:endParaRPr lang="hu-HU" dirty="0" smtClean="0"/>
          </a:p>
        </p:txBody>
      </p:sp>
      <p:sp>
        <p:nvSpPr>
          <p:cNvPr id="14" name="Oval 13"/>
          <p:cNvSpPr/>
          <p:nvPr/>
        </p:nvSpPr>
        <p:spPr>
          <a:xfrm>
            <a:off x="5045677" y="2273057"/>
            <a:ext cx="569095" cy="569095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045677" y="3278073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d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6" name="Straight Connector 15"/>
          <p:cNvCxnSpPr>
            <a:stCxn id="14" idx="4"/>
            <a:endCxn id="15" idx="0"/>
          </p:cNvCxnSpPr>
          <p:nvPr/>
        </p:nvCxnSpPr>
        <p:spPr>
          <a:xfrm>
            <a:off x="5330225" y="2842152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5045677" y="4283089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d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8" name="Straight Connector 17"/>
          <p:cNvCxnSpPr>
            <a:endCxn id="17" idx="0"/>
          </p:cNvCxnSpPr>
          <p:nvPr/>
        </p:nvCxnSpPr>
        <p:spPr>
          <a:xfrm>
            <a:off x="5330225" y="3847168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4003365" y="4805423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1" name="Straight Connector 20"/>
          <p:cNvCxnSpPr>
            <a:endCxn id="20" idx="7"/>
          </p:cNvCxnSpPr>
          <p:nvPr/>
        </p:nvCxnSpPr>
        <p:spPr>
          <a:xfrm flipH="1">
            <a:off x="4489118" y="4712000"/>
            <a:ext cx="601774" cy="17676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4003446" y="5798368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r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4" name="Straight Connector 23"/>
          <p:cNvCxnSpPr>
            <a:endCxn id="23" idx="0"/>
          </p:cNvCxnSpPr>
          <p:nvPr/>
        </p:nvCxnSpPr>
        <p:spPr>
          <a:xfrm>
            <a:off x="4287994" y="5362447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6087989" y="4628658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o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7" name="Straight Connector 26"/>
          <p:cNvCxnSpPr>
            <a:stCxn id="26" idx="1"/>
          </p:cNvCxnSpPr>
          <p:nvPr/>
        </p:nvCxnSpPr>
        <p:spPr>
          <a:xfrm flipH="1" flipV="1">
            <a:off x="5606452" y="4610120"/>
            <a:ext cx="564879" cy="1018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6095035" y="5639850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w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9" name="Straight Connector 28"/>
          <p:cNvCxnSpPr>
            <a:endCxn id="28" idx="0"/>
          </p:cNvCxnSpPr>
          <p:nvPr/>
        </p:nvCxnSpPr>
        <p:spPr>
          <a:xfrm>
            <a:off x="6379583" y="5203929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5037357" y="5288105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z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4" name="Straight Connector 33"/>
          <p:cNvCxnSpPr>
            <a:endCxn id="33" idx="0"/>
          </p:cNvCxnSpPr>
          <p:nvPr/>
        </p:nvCxnSpPr>
        <p:spPr>
          <a:xfrm>
            <a:off x="5321905" y="4852184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8651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729" y="321971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err="1" smtClean="0"/>
              <a:t>Insertion</a:t>
            </a:r>
            <a:endParaRPr lang="hu-HU" b="1" u="sng" dirty="0"/>
          </a:p>
        </p:txBody>
      </p:sp>
      <p:sp>
        <p:nvSpPr>
          <p:cNvPr id="4" name="Szövegdoboz 3"/>
          <p:cNvSpPr txBox="1"/>
          <p:nvPr/>
        </p:nvSpPr>
        <p:spPr>
          <a:xfrm>
            <a:off x="1900052" y="321971"/>
            <a:ext cx="18181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i</a:t>
            </a:r>
            <a:r>
              <a:rPr lang="hu-HU" dirty="0" err="1" smtClean="0"/>
              <a:t>nsert</a:t>
            </a:r>
            <a:r>
              <a:rPr lang="hu-HU" dirty="0" smtClean="0"/>
              <a:t>(„</a:t>
            </a:r>
            <a:r>
              <a:rPr lang="hu-HU" b="1" dirty="0" err="1" smtClean="0">
                <a:solidFill>
                  <a:srgbClr val="FF0000"/>
                </a:solidFill>
              </a:rPr>
              <a:t>apple</a:t>
            </a:r>
            <a:r>
              <a:rPr lang="hu-HU" dirty="0" smtClean="0"/>
              <a:t>”)</a:t>
            </a:r>
            <a:endParaRPr lang="hu-HU" dirty="0"/>
          </a:p>
        </p:txBody>
      </p:sp>
      <p:sp>
        <p:nvSpPr>
          <p:cNvPr id="5" name="Oval 3"/>
          <p:cNvSpPr/>
          <p:nvPr/>
        </p:nvSpPr>
        <p:spPr>
          <a:xfrm>
            <a:off x="5469536" y="69130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51100" y="1254432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69535" y="163970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51100" y="2202833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69535" y="2588105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51100" y="3151234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69535" y="3536506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51099" y="409963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69534" y="4484907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51099" y="504803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69534" y="543330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561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u="sng" dirty="0" smtClean="0"/>
              <a:t>Algorithm</a:t>
            </a:r>
            <a:endParaRPr lang="hu-HU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820562" y="1441622"/>
            <a:ext cx="72699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We have to consider the nodes where just a single node is valid</a:t>
            </a:r>
          </a:p>
          <a:p>
            <a:r>
              <a:rPr lang="hu-HU" dirty="0"/>
              <a:t>	</a:t>
            </a:r>
            <a:r>
              <a:rPr lang="hu-HU" dirty="0" smtClean="0"/>
              <a:t>~ so a single node is not null !!!</a:t>
            </a:r>
          </a:p>
          <a:p>
            <a:endParaRPr lang="hu-HU" dirty="0" smtClean="0"/>
          </a:p>
        </p:txBody>
      </p:sp>
      <p:sp>
        <p:nvSpPr>
          <p:cNvPr id="14" name="Oval 13"/>
          <p:cNvSpPr/>
          <p:nvPr/>
        </p:nvSpPr>
        <p:spPr>
          <a:xfrm>
            <a:off x="5045677" y="2273057"/>
            <a:ext cx="569095" cy="569095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045677" y="3278073"/>
            <a:ext cx="569095" cy="569095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d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6" name="Straight Connector 15"/>
          <p:cNvCxnSpPr>
            <a:stCxn id="14" idx="4"/>
            <a:endCxn id="15" idx="0"/>
          </p:cNvCxnSpPr>
          <p:nvPr/>
        </p:nvCxnSpPr>
        <p:spPr>
          <a:xfrm>
            <a:off x="5330225" y="2842152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5045677" y="4283089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d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8" name="Straight Connector 17"/>
          <p:cNvCxnSpPr>
            <a:endCxn id="17" idx="0"/>
          </p:cNvCxnSpPr>
          <p:nvPr/>
        </p:nvCxnSpPr>
        <p:spPr>
          <a:xfrm>
            <a:off x="5330225" y="3847168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4003365" y="4805423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1" name="Straight Connector 20"/>
          <p:cNvCxnSpPr>
            <a:endCxn id="20" idx="7"/>
          </p:cNvCxnSpPr>
          <p:nvPr/>
        </p:nvCxnSpPr>
        <p:spPr>
          <a:xfrm flipH="1">
            <a:off x="4489118" y="4712000"/>
            <a:ext cx="601774" cy="17676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4003446" y="5798368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r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4" name="Straight Connector 23"/>
          <p:cNvCxnSpPr>
            <a:endCxn id="23" idx="0"/>
          </p:cNvCxnSpPr>
          <p:nvPr/>
        </p:nvCxnSpPr>
        <p:spPr>
          <a:xfrm>
            <a:off x="4287994" y="5362447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6087989" y="4628658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o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7" name="Straight Connector 26"/>
          <p:cNvCxnSpPr>
            <a:stCxn id="26" idx="1"/>
          </p:cNvCxnSpPr>
          <p:nvPr/>
        </p:nvCxnSpPr>
        <p:spPr>
          <a:xfrm flipH="1" flipV="1">
            <a:off x="5606452" y="4610120"/>
            <a:ext cx="564879" cy="1018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6095035" y="5639850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w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9" name="Straight Connector 28"/>
          <p:cNvCxnSpPr>
            <a:endCxn id="28" idx="0"/>
          </p:cNvCxnSpPr>
          <p:nvPr/>
        </p:nvCxnSpPr>
        <p:spPr>
          <a:xfrm>
            <a:off x="6379583" y="5203929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5037357" y="5288105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z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4" name="Straight Connector 33"/>
          <p:cNvCxnSpPr>
            <a:endCxn id="33" idx="0"/>
          </p:cNvCxnSpPr>
          <p:nvPr/>
        </p:nvCxnSpPr>
        <p:spPr>
          <a:xfrm>
            <a:off x="5321905" y="4852184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236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u="sng" dirty="0" smtClean="0"/>
              <a:t>Algorithm</a:t>
            </a:r>
            <a:endParaRPr lang="hu-HU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820562" y="1441622"/>
            <a:ext cx="72699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We have to consider the nodes where just a single node is valid</a:t>
            </a:r>
          </a:p>
          <a:p>
            <a:r>
              <a:rPr lang="hu-HU" dirty="0"/>
              <a:t>	</a:t>
            </a:r>
            <a:r>
              <a:rPr lang="hu-HU" dirty="0" smtClean="0"/>
              <a:t>~ so a single node is not null !!!</a:t>
            </a:r>
          </a:p>
          <a:p>
            <a:endParaRPr lang="hu-HU" dirty="0" smtClean="0"/>
          </a:p>
        </p:txBody>
      </p:sp>
      <p:sp>
        <p:nvSpPr>
          <p:cNvPr id="14" name="Oval 13"/>
          <p:cNvSpPr/>
          <p:nvPr/>
        </p:nvSpPr>
        <p:spPr>
          <a:xfrm>
            <a:off x="5045677" y="2273057"/>
            <a:ext cx="569095" cy="569095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045677" y="3278073"/>
            <a:ext cx="569095" cy="569095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d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6" name="Straight Connector 15"/>
          <p:cNvCxnSpPr>
            <a:stCxn id="14" idx="4"/>
            <a:endCxn id="15" idx="0"/>
          </p:cNvCxnSpPr>
          <p:nvPr/>
        </p:nvCxnSpPr>
        <p:spPr>
          <a:xfrm>
            <a:off x="5330225" y="2842152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5045677" y="4283089"/>
            <a:ext cx="569095" cy="569095"/>
          </a:xfrm>
          <a:prstGeom prst="ellipse">
            <a:avLst/>
          </a:prstGeom>
          <a:solidFill>
            <a:srgbClr val="FFFF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d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8" name="Straight Connector 17"/>
          <p:cNvCxnSpPr>
            <a:endCxn id="17" idx="0"/>
          </p:cNvCxnSpPr>
          <p:nvPr/>
        </p:nvCxnSpPr>
        <p:spPr>
          <a:xfrm>
            <a:off x="5330225" y="3847168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4003365" y="4805423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1" name="Straight Connector 20"/>
          <p:cNvCxnSpPr>
            <a:endCxn id="20" idx="7"/>
          </p:cNvCxnSpPr>
          <p:nvPr/>
        </p:nvCxnSpPr>
        <p:spPr>
          <a:xfrm flipH="1">
            <a:off x="4489118" y="4712000"/>
            <a:ext cx="601774" cy="17676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4003446" y="5798368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r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4" name="Straight Connector 23"/>
          <p:cNvCxnSpPr>
            <a:endCxn id="23" idx="0"/>
          </p:cNvCxnSpPr>
          <p:nvPr/>
        </p:nvCxnSpPr>
        <p:spPr>
          <a:xfrm>
            <a:off x="4287994" y="5362447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6087989" y="4628658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o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7" name="Straight Connector 26"/>
          <p:cNvCxnSpPr>
            <a:stCxn id="26" idx="1"/>
          </p:cNvCxnSpPr>
          <p:nvPr/>
        </p:nvCxnSpPr>
        <p:spPr>
          <a:xfrm flipH="1" flipV="1">
            <a:off x="5606452" y="4610120"/>
            <a:ext cx="564879" cy="1018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6095035" y="5639850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w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9" name="Straight Connector 28"/>
          <p:cNvCxnSpPr>
            <a:endCxn id="28" idx="0"/>
          </p:cNvCxnSpPr>
          <p:nvPr/>
        </p:nvCxnSpPr>
        <p:spPr>
          <a:xfrm>
            <a:off x="6379583" y="5203929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5037357" y="5288105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z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4" name="Straight Connector 33"/>
          <p:cNvCxnSpPr>
            <a:endCxn id="33" idx="0"/>
          </p:cNvCxnSpPr>
          <p:nvPr/>
        </p:nvCxnSpPr>
        <p:spPr>
          <a:xfrm>
            <a:off x="5321905" y="4852184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2185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u="sng" dirty="0" smtClean="0"/>
              <a:t>Algorithm</a:t>
            </a:r>
            <a:endParaRPr lang="hu-HU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1820562" y="1441622"/>
            <a:ext cx="72699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We have to consider the nodes where just a single node is valid</a:t>
            </a:r>
          </a:p>
          <a:p>
            <a:r>
              <a:rPr lang="hu-HU" dirty="0"/>
              <a:t>	</a:t>
            </a:r>
            <a:r>
              <a:rPr lang="hu-HU" dirty="0" smtClean="0"/>
              <a:t>~ so a single node is not null !!!</a:t>
            </a:r>
          </a:p>
          <a:p>
            <a:endParaRPr lang="hu-HU" dirty="0" smtClean="0"/>
          </a:p>
        </p:txBody>
      </p:sp>
      <p:sp>
        <p:nvSpPr>
          <p:cNvPr id="14" name="Oval 13"/>
          <p:cNvSpPr/>
          <p:nvPr/>
        </p:nvSpPr>
        <p:spPr>
          <a:xfrm>
            <a:off x="5045677" y="2273057"/>
            <a:ext cx="569095" cy="569095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5045677" y="3278073"/>
            <a:ext cx="569095" cy="569095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d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6" name="Straight Connector 15"/>
          <p:cNvCxnSpPr>
            <a:stCxn id="14" idx="4"/>
            <a:endCxn id="15" idx="0"/>
          </p:cNvCxnSpPr>
          <p:nvPr/>
        </p:nvCxnSpPr>
        <p:spPr>
          <a:xfrm>
            <a:off x="5330225" y="2842152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/>
          <p:cNvSpPr/>
          <p:nvPr/>
        </p:nvSpPr>
        <p:spPr>
          <a:xfrm>
            <a:off x="5045677" y="4283089"/>
            <a:ext cx="569095" cy="569095"/>
          </a:xfrm>
          <a:prstGeom prst="ellipse">
            <a:avLst/>
          </a:prstGeom>
          <a:solidFill>
            <a:srgbClr val="00B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d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8" name="Straight Connector 17"/>
          <p:cNvCxnSpPr>
            <a:endCxn id="17" idx="0"/>
          </p:cNvCxnSpPr>
          <p:nvPr/>
        </p:nvCxnSpPr>
        <p:spPr>
          <a:xfrm>
            <a:off x="5330225" y="3847168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4003365" y="4805423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a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1" name="Straight Connector 20"/>
          <p:cNvCxnSpPr>
            <a:endCxn id="20" idx="7"/>
          </p:cNvCxnSpPr>
          <p:nvPr/>
        </p:nvCxnSpPr>
        <p:spPr>
          <a:xfrm flipH="1">
            <a:off x="4489118" y="4712000"/>
            <a:ext cx="601774" cy="17676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22"/>
          <p:cNvSpPr/>
          <p:nvPr/>
        </p:nvSpPr>
        <p:spPr>
          <a:xfrm>
            <a:off x="4003446" y="5798368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r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4" name="Straight Connector 23"/>
          <p:cNvCxnSpPr>
            <a:endCxn id="23" idx="0"/>
          </p:cNvCxnSpPr>
          <p:nvPr/>
        </p:nvCxnSpPr>
        <p:spPr>
          <a:xfrm>
            <a:off x="4287994" y="5362447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/>
          <p:nvPr/>
        </p:nvSpPr>
        <p:spPr>
          <a:xfrm>
            <a:off x="6087989" y="4628658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>
                <a:solidFill>
                  <a:schemeClr val="bg1"/>
                </a:solidFill>
              </a:rPr>
              <a:t>o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7" name="Straight Connector 26"/>
          <p:cNvCxnSpPr>
            <a:stCxn id="26" idx="1"/>
          </p:cNvCxnSpPr>
          <p:nvPr/>
        </p:nvCxnSpPr>
        <p:spPr>
          <a:xfrm flipH="1" flipV="1">
            <a:off x="5606452" y="4610120"/>
            <a:ext cx="564879" cy="10188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Oval 27"/>
          <p:cNvSpPr/>
          <p:nvPr/>
        </p:nvSpPr>
        <p:spPr>
          <a:xfrm>
            <a:off x="6095035" y="5639850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w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29" name="Straight Connector 28"/>
          <p:cNvCxnSpPr>
            <a:endCxn id="28" idx="0"/>
          </p:cNvCxnSpPr>
          <p:nvPr/>
        </p:nvCxnSpPr>
        <p:spPr>
          <a:xfrm>
            <a:off x="6379583" y="5203929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/>
          <p:cNvSpPr/>
          <p:nvPr/>
        </p:nvSpPr>
        <p:spPr>
          <a:xfrm>
            <a:off x="5037357" y="5288105"/>
            <a:ext cx="569095" cy="569095"/>
          </a:xfrm>
          <a:prstGeom prst="ellipse">
            <a:avLst/>
          </a:prstGeom>
          <a:solidFill>
            <a:schemeClr val="tx2">
              <a:lumMod val="9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smtClean="0">
                <a:solidFill>
                  <a:schemeClr val="bg1"/>
                </a:solidFill>
              </a:rPr>
              <a:t>z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4" name="Straight Connector 33"/>
          <p:cNvCxnSpPr>
            <a:endCxn id="33" idx="0"/>
          </p:cNvCxnSpPr>
          <p:nvPr/>
        </p:nvCxnSpPr>
        <p:spPr>
          <a:xfrm>
            <a:off x="5321905" y="4852184"/>
            <a:ext cx="0" cy="435921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506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729" y="321971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err="1" smtClean="0"/>
              <a:t>Insertion</a:t>
            </a:r>
            <a:endParaRPr lang="hu-HU" b="1" u="sng" dirty="0"/>
          </a:p>
        </p:txBody>
      </p:sp>
      <p:sp>
        <p:nvSpPr>
          <p:cNvPr id="5" name="Oval 3"/>
          <p:cNvSpPr/>
          <p:nvPr/>
        </p:nvSpPr>
        <p:spPr>
          <a:xfrm>
            <a:off x="5469536" y="69130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51100" y="1254432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69535" y="163970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51100" y="2202833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69535" y="2588105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51100" y="3151234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69535" y="3536506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51099" y="409963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69534" y="4484907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51099" y="504803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69534" y="543330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5835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u="sng" dirty="0" err="1" smtClean="0"/>
              <a:t>Tries</a:t>
            </a:r>
            <a:endParaRPr lang="hu-HU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4293" y="1853248"/>
            <a:ext cx="8946541" cy="4195481"/>
          </a:xfrm>
        </p:spPr>
        <p:txBody>
          <a:bodyPr/>
          <a:lstStyle/>
          <a:p>
            <a:r>
              <a:rPr lang="hu-HU" dirty="0" smtClean="0"/>
              <a:t>Trie / radix tree / prefix tree</a:t>
            </a:r>
          </a:p>
          <a:p>
            <a:r>
              <a:rPr lang="hu-HU" dirty="0" smtClean="0"/>
              <a:t>It is a data structure to implement associative arrays</a:t>
            </a:r>
          </a:p>
          <a:p>
            <a:r>
              <a:rPr lang="hu-HU" dirty="0" smtClean="0"/>
              <a:t>The keys are usually strings</a:t>
            </a:r>
          </a:p>
          <a:p>
            <a:r>
              <a:rPr lang="en-US" dirty="0"/>
              <a:t>Unlike </a:t>
            </a:r>
            <a:r>
              <a:rPr lang="hu-HU" dirty="0" smtClean="0"/>
              <a:t>BST n</a:t>
            </a:r>
            <a:r>
              <a:rPr lang="en-US" dirty="0" smtClean="0"/>
              <a:t>o </a:t>
            </a:r>
            <a:r>
              <a:rPr lang="en-US" dirty="0"/>
              <a:t>node in the tree stores the key associated with that </a:t>
            </a:r>
            <a:r>
              <a:rPr lang="hu-HU" dirty="0" smtClean="0"/>
              <a:t>given </a:t>
            </a:r>
            <a:r>
              <a:rPr lang="en-US" dirty="0" smtClean="0"/>
              <a:t>node</a:t>
            </a:r>
            <a:r>
              <a:rPr lang="hu-HU" dirty="0"/>
              <a:t> </a:t>
            </a:r>
            <a:r>
              <a:rPr lang="hu-HU" dirty="0" smtClean="0">
                <a:sym typeface="Wingdings" panose="05000000000000000000" pitchFamily="2" charset="2"/>
              </a:rPr>
              <a:t> </a:t>
            </a:r>
            <a:r>
              <a:rPr lang="en-US" dirty="0" smtClean="0"/>
              <a:t>its </a:t>
            </a:r>
            <a:r>
              <a:rPr lang="en-US" dirty="0"/>
              <a:t>position in the tree defines the key with which it is associated</a:t>
            </a:r>
            <a:endParaRPr lang="hu-HU" dirty="0" smtClean="0"/>
          </a:p>
          <a:p>
            <a:r>
              <a:rPr lang="en-US" dirty="0"/>
              <a:t>All the descendants of a node have a common </a:t>
            </a:r>
            <a:r>
              <a:rPr lang="en-US" dirty="0" smtClean="0"/>
              <a:t>prefix</a:t>
            </a:r>
            <a:r>
              <a:rPr lang="hu-HU" dirty="0"/>
              <a:t> </a:t>
            </a:r>
            <a:r>
              <a:rPr lang="en-US" dirty="0" smtClean="0"/>
              <a:t>of </a:t>
            </a:r>
            <a:r>
              <a:rPr lang="en-US" dirty="0"/>
              <a:t>the string associated with that node, and the root is associated with the empty </a:t>
            </a:r>
            <a:r>
              <a:rPr lang="en-US" dirty="0" smtClean="0"/>
              <a:t>string</a:t>
            </a:r>
            <a:endParaRPr lang="hu-HU" dirty="0" smtClean="0"/>
          </a:p>
          <a:p>
            <a:r>
              <a:rPr lang="en-US" dirty="0" smtClean="0"/>
              <a:t>Values </a:t>
            </a:r>
            <a:r>
              <a:rPr lang="en-US" dirty="0"/>
              <a:t>are not necessarily associated with every </a:t>
            </a:r>
            <a:r>
              <a:rPr lang="en-US" dirty="0" smtClean="0"/>
              <a:t>node</a:t>
            </a:r>
            <a:r>
              <a:rPr lang="hu-HU" dirty="0" smtClean="0"/>
              <a:t> // usually 			leaf nodes only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06449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729" y="321971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err="1" smtClean="0"/>
              <a:t>Insertion</a:t>
            </a:r>
            <a:endParaRPr lang="hu-HU" b="1" u="sng" dirty="0"/>
          </a:p>
        </p:txBody>
      </p:sp>
      <p:sp>
        <p:nvSpPr>
          <p:cNvPr id="5" name="Oval 3"/>
          <p:cNvSpPr/>
          <p:nvPr/>
        </p:nvSpPr>
        <p:spPr>
          <a:xfrm>
            <a:off x="5469536" y="69130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51100" y="1254432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69535" y="163970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51100" y="2202833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69535" y="2588105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51100" y="3151234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69535" y="3536506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51099" y="409963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69534" y="4484907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51099" y="504803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69534" y="543330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1900052" y="321971"/>
            <a:ext cx="1430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i</a:t>
            </a:r>
            <a:r>
              <a:rPr lang="hu-HU" dirty="0" err="1" smtClean="0"/>
              <a:t>nsert</a:t>
            </a:r>
            <a:r>
              <a:rPr lang="hu-HU" dirty="0" smtClean="0"/>
              <a:t>(„air”)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59674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729" y="321971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err="1" smtClean="0"/>
              <a:t>Insertion</a:t>
            </a:r>
            <a:endParaRPr lang="hu-HU" b="1" u="sng" dirty="0"/>
          </a:p>
        </p:txBody>
      </p:sp>
      <p:sp>
        <p:nvSpPr>
          <p:cNvPr id="5" name="Oval 3"/>
          <p:cNvSpPr/>
          <p:nvPr/>
        </p:nvSpPr>
        <p:spPr>
          <a:xfrm>
            <a:off x="5469536" y="691303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51100" y="1254432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69535" y="163970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51100" y="2202833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69535" y="2588105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51100" y="3151234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69535" y="3536506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51099" y="409963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69534" y="4484907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51099" y="504803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69534" y="543330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1900052" y="321971"/>
            <a:ext cx="1430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i</a:t>
            </a:r>
            <a:r>
              <a:rPr lang="hu-HU" dirty="0" err="1" smtClean="0"/>
              <a:t>nsert</a:t>
            </a:r>
            <a:r>
              <a:rPr lang="hu-HU" dirty="0" smtClean="0"/>
              <a:t>(„</a:t>
            </a:r>
            <a:r>
              <a:rPr lang="hu-HU" b="1" dirty="0" smtClean="0">
                <a:solidFill>
                  <a:srgbClr val="FF0000"/>
                </a:solidFill>
              </a:rPr>
              <a:t>a</a:t>
            </a:r>
            <a:r>
              <a:rPr lang="hu-HU" dirty="0" smtClean="0"/>
              <a:t>ir”)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94536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729" y="321971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err="1" smtClean="0"/>
              <a:t>Insertion</a:t>
            </a:r>
            <a:endParaRPr lang="hu-HU" b="1" u="sng" dirty="0"/>
          </a:p>
        </p:txBody>
      </p:sp>
      <p:sp>
        <p:nvSpPr>
          <p:cNvPr id="5" name="Oval 3"/>
          <p:cNvSpPr/>
          <p:nvPr/>
        </p:nvSpPr>
        <p:spPr>
          <a:xfrm>
            <a:off x="5469536" y="69130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51100" y="1254432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69535" y="1639704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51100" y="2202833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69535" y="2588105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51100" y="3151234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69535" y="3536506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51099" y="409963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69534" y="4484907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51099" y="504803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69534" y="543330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1900052" y="321971"/>
            <a:ext cx="1430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i</a:t>
            </a:r>
            <a:r>
              <a:rPr lang="hu-HU" dirty="0" err="1" smtClean="0"/>
              <a:t>nsert</a:t>
            </a:r>
            <a:r>
              <a:rPr lang="hu-HU" dirty="0" smtClean="0"/>
              <a:t>(„</a:t>
            </a:r>
            <a:r>
              <a:rPr lang="hu-HU" b="1" dirty="0" smtClean="0">
                <a:solidFill>
                  <a:srgbClr val="FF0000"/>
                </a:solidFill>
              </a:rPr>
              <a:t>a</a:t>
            </a:r>
            <a:r>
              <a:rPr lang="hu-HU" dirty="0" smtClean="0"/>
              <a:t>ir”)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9417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729" y="321971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err="1" smtClean="0"/>
              <a:t>Insertion</a:t>
            </a:r>
            <a:endParaRPr lang="hu-HU" b="1" u="sng" dirty="0"/>
          </a:p>
        </p:txBody>
      </p:sp>
      <p:sp>
        <p:nvSpPr>
          <p:cNvPr id="5" name="Oval 3"/>
          <p:cNvSpPr/>
          <p:nvPr/>
        </p:nvSpPr>
        <p:spPr>
          <a:xfrm>
            <a:off x="5469536" y="69130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51100" y="1254432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69535" y="163970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51100" y="2202833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69535" y="2588105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51100" y="3151234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69535" y="3536506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51099" y="409963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69534" y="4484907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51099" y="504803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69534" y="543330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1900052" y="321971"/>
            <a:ext cx="1430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i</a:t>
            </a:r>
            <a:r>
              <a:rPr lang="hu-HU" dirty="0" err="1" smtClean="0"/>
              <a:t>nsert</a:t>
            </a:r>
            <a:r>
              <a:rPr lang="hu-HU" dirty="0" smtClean="0"/>
              <a:t>(„</a:t>
            </a:r>
            <a:r>
              <a:rPr lang="hu-HU" b="1" dirty="0" smtClean="0">
                <a:solidFill>
                  <a:srgbClr val="FF0000"/>
                </a:solidFill>
              </a:rPr>
              <a:t>ai</a:t>
            </a:r>
            <a:r>
              <a:rPr lang="hu-HU" dirty="0" smtClean="0"/>
              <a:t>r”)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77737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729" y="321971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err="1" smtClean="0"/>
              <a:t>Insertion</a:t>
            </a:r>
            <a:endParaRPr lang="hu-HU" b="1" u="sng" dirty="0"/>
          </a:p>
        </p:txBody>
      </p:sp>
      <p:sp>
        <p:nvSpPr>
          <p:cNvPr id="5" name="Oval 3"/>
          <p:cNvSpPr/>
          <p:nvPr/>
        </p:nvSpPr>
        <p:spPr>
          <a:xfrm>
            <a:off x="5469536" y="69130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51100" y="1254432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69535" y="163970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51100" y="2202833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69535" y="2588105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51100" y="3151234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69535" y="3536506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51099" y="409963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69534" y="4484907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51099" y="504803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69534" y="543330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1900052" y="321971"/>
            <a:ext cx="1430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i</a:t>
            </a:r>
            <a:r>
              <a:rPr lang="hu-HU" dirty="0" err="1" smtClean="0"/>
              <a:t>nsert</a:t>
            </a:r>
            <a:r>
              <a:rPr lang="hu-HU" dirty="0" smtClean="0"/>
              <a:t>(„</a:t>
            </a:r>
            <a:r>
              <a:rPr lang="hu-HU" b="1" dirty="0" smtClean="0">
                <a:solidFill>
                  <a:srgbClr val="FF0000"/>
                </a:solidFill>
              </a:rPr>
              <a:t>ai</a:t>
            </a:r>
            <a:r>
              <a:rPr lang="hu-HU" dirty="0" smtClean="0"/>
              <a:t>r”)</a:t>
            </a:r>
            <a:endParaRPr lang="hu-HU" dirty="0"/>
          </a:p>
        </p:txBody>
      </p:sp>
      <p:cxnSp>
        <p:nvCxnSpPr>
          <p:cNvPr id="17" name="Egyenes összekötő nyíllal 16"/>
          <p:cNvCxnSpPr>
            <a:stCxn id="7" idx="4"/>
            <a:endCxn id="18" idx="0"/>
          </p:cNvCxnSpPr>
          <p:nvPr/>
        </p:nvCxnSpPr>
        <p:spPr>
          <a:xfrm flipH="1">
            <a:off x="3330252" y="2202833"/>
            <a:ext cx="2420848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3"/>
          <p:cNvSpPr/>
          <p:nvPr/>
        </p:nvSpPr>
        <p:spPr>
          <a:xfrm>
            <a:off x="3048687" y="2588105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i</a:t>
            </a:r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572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729" y="321971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err="1" smtClean="0"/>
              <a:t>Insertion</a:t>
            </a:r>
            <a:endParaRPr lang="hu-HU" b="1" u="sng" dirty="0"/>
          </a:p>
        </p:txBody>
      </p:sp>
      <p:sp>
        <p:nvSpPr>
          <p:cNvPr id="5" name="Oval 3"/>
          <p:cNvSpPr/>
          <p:nvPr/>
        </p:nvSpPr>
        <p:spPr>
          <a:xfrm>
            <a:off x="5469536" y="69130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51100" y="1254432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69535" y="163970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51100" y="2202833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69535" y="2588105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51100" y="3151234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69535" y="3536506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51099" y="409963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69534" y="4484907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51099" y="504803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69534" y="543330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1900052" y="321971"/>
            <a:ext cx="14302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i</a:t>
            </a:r>
            <a:r>
              <a:rPr lang="hu-HU" dirty="0" err="1" smtClean="0"/>
              <a:t>nsert</a:t>
            </a:r>
            <a:r>
              <a:rPr lang="hu-HU" dirty="0" smtClean="0"/>
              <a:t>(„</a:t>
            </a:r>
            <a:r>
              <a:rPr lang="hu-HU" b="1" dirty="0" smtClean="0">
                <a:solidFill>
                  <a:srgbClr val="FF0000"/>
                </a:solidFill>
              </a:rPr>
              <a:t>air</a:t>
            </a:r>
            <a:r>
              <a:rPr lang="hu-HU" dirty="0" smtClean="0"/>
              <a:t>”)</a:t>
            </a:r>
            <a:endParaRPr lang="hu-HU" dirty="0"/>
          </a:p>
        </p:txBody>
      </p:sp>
      <p:cxnSp>
        <p:nvCxnSpPr>
          <p:cNvPr id="19" name="Egyenes összekötő nyíllal 18"/>
          <p:cNvCxnSpPr>
            <a:endCxn id="20" idx="0"/>
          </p:cNvCxnSpPr>
          <p:nvPr/>
        </p:nvCxnSpPr>
        <p:spPr>
          <a:xfrm flipH="1">
            <a:off x="3330252" y="3151234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3"/>
          <p:cNvSpPr/>
          <p:nvPr/>
        </p:nvSpPr>
        <p:spPr>
          <a:xfrm>
            <a:off x="3048687" y="3536506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1" name="Egyenes összekötő nyíllal 20"/>
          <p:cNvCxnSpPr>
            <a:endCxn id="22" idx="0"/>
          </p:cNvCxnSpPr>
          <p:nvPr/>
        </p:nvCxnSpPr>
        <p:spPr>
          <a:xfrm flipH="1">
            <a:off x="3330252" y="2202833"/>
            <a:ext cx="2420848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3"/>
          <p:cNvSpPr/>
          <p:nvPr/>
        </p:nvSpPr>
        <p:spPr>
          <a:xfrm>
            <a:off x="3048687" y="2588105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i</a:t>
            </a:r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367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729" y="321971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err="1" smtClean="0"/>
              <a:t>Insertion</a:t>
            </a:r>
            <a:endParaRPr lang="hu-HU" b="1" u="sng" dirty="0"/>
          </a:p>
        </p:txBody>
      </p:sp>
      <p:sp>
        <p:nvSpPr>
          <p:cNvPr id="5" name="Oval 3"/>
          <p:cNvSpPr/>
          <p:nvPr/>
        </p:nvSpPr>
        <p:spPr>
          <a:xfrm>
            <a:off x="5469536" y="69130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51100" y="1254432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69535" y="163970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51100" y="2202833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69535" y="2588105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51100" y="3151234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69535" y="3536506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51099" y="409963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69534" y="4484907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51099" y="504803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69534" y="543330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1" name="Egyenes összekötő nyíllal 20"/>
          <p:cNvCxnSpPr>
            <a:endCxn id="22" idx="0"/>
          </p:cNvCxnSpPr>
          <p:nvPr/>
        </p:nvCxnSpPr>
        <p:spPr>
          <a:xfrm flipH="1">
            <a:off x="3330252" y="3151234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3"/>
          <p:cNvSpPr/>
          <p:nvPr/>
        </p:nvSpPr>
        <p:spPr>
          <a:xfrm>
            <a:off x="3048687" y="3536506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3" name="Egyenes összekötő nyíllal 22"/>
          <p:cNvCxnSpPr>
            <a:endCxn id="24" idx="0"/>
          </p:cNvCxnSpPr>
          <p:nvPr/>
        </p:nvCxnSpPr>
        <p:spPr>
          <a:xfrm flipH="1">
            <a:off x="3330252" y="2202833"/>
            <a:ext cx="2420848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Oval 3"/>
          <p:cNvSpPr/>
          <p:nvPr/>
        </p:nvSpPr>
        <p:spPr>
          <a:xfrm>
            <a:off x="3048687" y="2588105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i</a:t>
            </a:r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4441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729" y="321971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err="1" smtClean="0"/>
              <a:t>Insertion</a:t>
            </a:r>
            <a:endParaRPr lang="hu-HU" b="1" u="sng" dirty="0"/>
          </a:p>
        </p:txBody>
      </p:sp>
      <p:sp>
        <p:nvSpPr>
          <p:cNvPr id="5" name="Oval 3"/>
          <p:cNvSpPr/>
          <p:nvPr/>
        </p:nvSpPr>
        <p:spPr>
          <a:xfrm>
            <a:off x="5469536" y="69130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51100" y="1254432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69535" y="163970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51100" y="2202833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69535" y="2588105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51100" y="3151234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69535" y="3536506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51099" y="409963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69534" y="4484907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51099" y="504803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69534" y="543330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1900052" y="321971"/>
            <a:ext cx="2127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i</a:t>
            </a:r>
            <a:r>
              <a:rPr lang="hu-HU" dirty="0" err="1" smtClean="0"/>
              <a:t>nsert</a:t>
            </a:r>
            <a:r>
              <a:rPr lang="hu-HU" dirty="0" smtClean="0"/>
              <a:t>(„</a:t>
            </a:r>
            <a:r>
              <a:rPr lang="hu-HU" dirty="0" err="1" smtClean="0"/>
              <a:t>approve</a:t>
            </a:r>
            <a:r>
              <a:rPr lang="hu-HU" dirty="0" smtClean="0"/>
              <a:t>”)</a:t>
            </a:r>
            <a:endParaRPr lang="hu-HU" dirty="0"/>
          </a:p>
        </p:txBody>
      </p:sp>
      <p:cxnSp>
        <p:nvCxnSpPr>
          <p:cNvPr id="22" name="Egyenes összekötő nyíllal 21"/>
          <p:cNvCxnSpPr>
            <a:endCxn id="23" idx="0"/>
          </p:cNvCxnSpPr>
          <p:nvPr/>
        </p:nvCxnSpPr>
        <p:spPr>
          <a:xfrm flipH="1">
            <a:off x="3330252" y="3151234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3"/>
          <p:cNvSpPr/>
          <p:nvPr/>
        </p:nvSpPr>
        <p:spPr>
          <a:xfrm>
            <a:off x="3048687" y="3536506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4" name="Egyenes összekötő nyíllal 23"/>
          <p:cNvCxnSpPr>
            <a:endCxn id="25" idx="0"/>
          </p:cNvCxnSpPr>
          <p:nvPr/>
        </p:nvCxnSpPr>
        <p:spPr>
          <a:xfrm flipH="1">
            <a:off x="3330252" y="2202833"/>
            <a:ext cx="2420848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3"/>
          <p:cNvSpPr/>
          <p:nvPr/>
        </p:nvSpPr>
        <p:spPr>
          <a:xfrm>
            <a:off x="3048687" y="2588105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i</a:t>
            </a:r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525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729" y="321971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err="1" smtClean="0"/>
              <a:t>Insertion</a:t>
            </a:r>
            <a:endParaRPr lang="hu-HU" b="1" u="sng" dirty="0"/>
          </a:p>
        </p:txBody>
      </p:sp>
      <p:sp>
        <p:nvSpPr>
          <p:cNvPr id="5" name="Oval 3"/>
          <p:cNvSpPr/>
          <p:nvPr/>
        </p:nvSpPr>
        <p:spPr>
          <a:xfrm>
            <a:off x="5469536" y="691303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51100" y="1254432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69535" y="163970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51100" y="2202833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69535" y="2588105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51100" y="3151234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69535" y="3536506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51099" y="409963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69534" y="4484907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51099" y="504803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69534" y="543330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1900052" y="321971"/>
            <a:ext cx="2127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i</a:t>
            </a:r>
            <a:r>
              <a:rPr lang="hu-HU" dirty="0" err="1" smtClean="0"/>
              <a:t>nsert</a:t>
            </a:r>
            <a:r>
              <a:rPr lang="hu-HU" dirty="0" smtClean="0"/>
              <a:t>(„</a:t>
            </a:r>
            <a:r>
              <a:rPr lang="hu-HU" dirty="0" err="1" smtClean="0"/>
              <a:t>approve</a:t>
            </a:r>
            <a:r>
              <a:rPr lang="hu-HU" dirty="0" smtClean="0"/>
              <a:t>”)</a:t>
            </a:r>
            <a:endParaRPr lang="hu-HU" dirty="0"/>
          </a:p>
        </p:txBody>
      </p:sp>
      <p:cxnSp>
        <p:nvCxnSpPr>
          <p:cNvPr id="22" name="Egyenes összekötő nyíllal 21"/>
          <p:cNvCxnSpPr>
            <a:endCxn id="23" idx="0"/>
          </p:cNvCxnSpPr>
          <p:nvPr/>
        </p:nvCxnSpPr>
        <p:spPr>
          <a:xfrm flipH="1">
            <a:off x="3330252" y="3151234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3"/>
          <p:cNvSpPr/>
          <p:nvPr/>
        </p:nvSpPr>
        <p:spPr>
          <a:xfrm>
            <a:off x="3048687" y="3536506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4" name="Egyenes összekötő nyíllal 23"/>
          <p:cNvCxnSpPr>
            <a:endCxn id="25" idx="0"/>
          </p:cNvCxnSpPr>
          <p:nvPr/>
        </p:nvCxnSpPr>
        <p:spPr>
          <a:xfrm flipH="1">
            <a:off x="3330252" y="2202833"/>
            <a:ext cx="2420848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3"/>
          <p:cNvSpPr/>
          <p:nvPr/>
        </p:nvSpPr>
        <p:spPr>
          <a:xfrm>
            <a:off x="3048687" y="2588105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i</a:t>
            </a:r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85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729" y="321971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err="1" smtClean="0"/>
              <a:t>Insertion</a:t>
            </a:r>
            <a:endParaRPr lang="hu-HU" b="1" u="sng" dirty="0"/>
          </a:p>
        </p:txBody>
      </p:sp>
      <p:sp>
        <p:nvSpPr>
          <p:cNvPr id="5" name="Oval 3"/>
          <p:cNvSpPr/>
          <p:nvPr/>
        </p:nvSpPr>
        <p:spPr>
          <a:xfrm>
            <a:off x="5469536" y="69130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51100" y="1254432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69535" y="1639704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51100" y="2202833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69535" y="2588105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51100" y="3151234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69535" y="3536506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51099" y="409963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69534" y="4484907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51099" y="504803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69534" y="543330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1900052" y="321971"/>
            <a:ext cx="2127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i</a:t>
            </a:r>
            <a:r>
              <a:rPr lang="hu-HU" dirty="0" err="1" smtClean="0"/>
              <a:t>nsert</a:t>
            </a:r>
            <a:r>
              <a:rPr lang="hu-HU" dirty="0" smtClean="0"/>
              <a:t>(„</a:t>
            </a:r>
            <a:r>
              <a:rPr lang="hu-HU" b="1" dirty="0" err="1" smtClean="0">
                <a:solidFill>
                  <a:srgbClr val="FF0000"/>
                </a:solidFill>
              </a:rPr>
              <a:t>a</a:t>
            </a:r>
            <a:r>
              <a:rPr lang="hu-HU" dirty="0" err="1" smtClean="0"/>
              <a:t>pprove</a:t>
            </a:r>
            <a:r>
              <a:rPr lang="hu-HU" dirty="0" smtClean="0"/>
              <a:t>”)</a:t>
            </a:r>
            <a:endParaRPr lang="hu-HU" dirty="0"/>
          </a:p>
        </p:txBody>
      </p:sp>
      <p:cxnSp>
        <p:nvCxnSpPr>
          <p:cNvPr id="22" name="Egyenes összekötő nyíllal 21"/>
          <p:cNvCxnSpPr>
            <a:endCxn id="23" idx="0"/>
          </p:cNvCxnSpPr>
          <p:nvPr/>
        </p:nvCxnSpPr>
        <p:spPr>
          <a:xfrm flipH="1">
            <a:off x="3330252" y="3151234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3"/>
          <p:cNvSpPr/>
          <p:nvPr/>
        </p:nvSpPr>
        <p:spPr>
          <a:xfrm>
            <a:off x="3048687" y="3536506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4" name="Egyenes összekötő nyíllal 23"/>
          <p:cNvCxnSpPr>
            <a:endCxn id="25" idx="0"/>
          </p:cNvCxnSpPr>
          <p:nvPr/>
        </p:nvCxnSpPr>
        <p:spPr>
          <a:xfrm flipH="1">
            <a:off x="3330252" y="2202833"/>
            <a:ext cx="2420848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3"/>
          <p:cNvSpPr/>
          <p:nvPr/>
        </p:nvSpPr>
        <p:spPr>
          <a:xfrm>
            <a:off x="3048687" y="2588105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i</a:t>
            </a:r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6513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600164" y="1004551"/>
            <a:ext cx="734096" cy="734096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Oval 4"/>
          <p:cNvSpPr/>
          <p:nvPr/>
        </p:nvSpPr>
        <p:spPr>
          <a:xfrm>
            <a:off x="3539544" y="2509234"/>
            <a:ext cx="734096" cy="734096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t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600164" y="2509234"/>
            <a:ext cx="734096" cy="734096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7660784" y="2509234"/>
            <a:ext cx="734096" cy="734096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c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805448" y="3743459"/>
            <a:ext cx="734096" cy="734096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ti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88666" y="3743459"/>
            <a:ext cx="734096" cy="734096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tt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8394880" y="3739166"/>
            <a:ext cx="734096" cy="734096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ca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>
            <a:stCxn id="4" idx="3"/>
            <a:endCxn id="5" idx="0"/>
          </p:cNvCxnSpPr>
          <p:nvPr/>
        </p:nvCxnSpPr>
        <p:spPr>
          <a:xfrm flipH="1">
            <a:off x="3906592" y="1631141"/>
            <a:ext cx="1801078" cy="878093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5"/>
            <a:endCxn id="7" idx="0"/>
          </p:cNvCxnSpPr>
          <p:nvPr/>
        </p:nvCxnSpPr>
        <p:spPr>
          <a:xfrm>
            <a:off x="6226754" y="1631141"/>
            <a:ext cx="1801078" cy="878093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4" idx="4"/>
            <a:endCxn id="6" idx="0"/>
          </p:cNvCxnSpPr>
          <p:nvPr/>
        </p:nvCxnSpPr>
        <p:spPr>
          <a:xfrm>
            <a:off x="5967212" y="1738647"/>
            <a:ext cx="0" cy="770587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3"/>
            <a:endCxn id="8" idx="0"/>
          </p:cNvCxnSpPr>
          <p:nvPr/>
        </p:nvCxnSpPr>
        <p:spPr>
          <a:xfrm flipH="1">
            <a:off x="3172496" y="3135824"/>
            <a:ext cx="474554" cy="607635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5"/>
            <a:endCxn id="9" idx="0"/>
          </p:cNvCxnSpPr>
          <p:nvPr/>
        </p:nvCxnSpPr>
        <p:spPr>
          <a:xfrm>
            <a:off x="4166134" y="3135824"/>
            <a:ext cx="489580" cy="607635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7" idx="5"/>
            <a:endCxn id="10" idx="0"/>
          </p:cNvCxnSpPr>
          <p:nvPr/>
        </p:nvCxnSpPr>
        <p:spPr>
          <a:xfrm>
            <a:off x="8287374" y="3135824"/>
            <a:ext cx="474554" cy="603342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404575" y="1738647"/>
            <a:ext cx="263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</a:t>
            </a:r>
            <a:endParaRPr lang="hu-HU" dirty="0"/>
          </a:p>
        </p:txBody>
      </p:sp>
      <p:sp>
        <p:nvSpPr>
          <p:cNvPr id="32" name="TextBox 31"/>
          <p:cNvSpPr txBox="1"/>
          <p:nvPr/>
        </p:nvSpPr>
        <p:spPr>
          <a:xfrm>
            <a:off x="5669565" y="1986427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010166" y="1631141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c</a:t>
            </a:r>
            <a:endParaRPr lang="hu-HU" dirty="0"/>
          </a:p>
        </p:txBody>
      </p:sp>
      <p:sp>
        <p:nvSpPr>
          <p:cNvPr id="34" name="TextBox 33"/>
          <p:cNvSpPr txBox="1"/>
          <p:nvPr/>
        </p:nvSpPr>
        <p:spPr>
          <a:xfrm>
            <a:off x="8524651" y="3109952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79146" y="3103980"/>
            <a:ext cx="231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i</a:t>
            </a:r>
            <a:endParaRPr lang="hu-HU" dirty="0"/>
          </a:p>
        </p:txBody>
      </p:sp>
      <p:sp>
        <p:nvSpPr>
          <p:cNvPr id="36" name="TextBox 35"/>
          <p:cNvSpPr txBox="1"/>
          <p:nvPr/>
        </p:nvSpPr>
        <p:spPr>
          <a:xfrm>
            <a:off x="4157237" y="3355814"/>
            <a:ext cx="263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2078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729" y="321971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err="1" smtClean="0"/>
              <a:t>Insertion</a:t>
            </a:r>
            <a:endParaRPr lang="hu-HU" b="1" u="sng" dirty="0"/>
          </a:p>
        </p:txBody>
      </p:sp>
      <p:sp>
        <p:nvSpPr>
          <p:cNvPr id="5" name="Oval 3"/>
          <p:cNvSpPr/>
          <p:nvPr/>
        </p:nvSpPr>
        <p:spPr>
          <a:xfrm>
            <a:off x="5469536" y="69130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51100" y="1254432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69535" y="163970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51100" y="2202833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69535" y="2588105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51100" y="3151234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69535" y="3536506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51099" y="409963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69534" y="4484907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51099" y="504803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69534" y="543330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1900052" y="321971"/>
            <a:ext cx="2127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i</a:t>
            </a:r>
            <a:r>
              <a:rPr lang="hu-HU" dirty="0" err="1" smtClean="0"/>
              <a:t>nsert</a:t>
            </a:r>
            <a:r>
              <a:rPr lang="hu-HU" dirty="0" smtClean="0"/>
              <a:t>(„</a:t>
            </a:r>
            <a:r>
              <a:rPr lang="hu-HU" b="1" dirty="0" err="1" smtClean="0">
                <a:solidFill>
                  <a:srgbClr val="FF0000"/>
                </a:solidFill>
              </a:rPr>
              <a:t>ap</a:t>
            </a:r>
            <a:r>
              <a:rPr lang="hu-HU" dirty="0" err="1" smtClean="0"/>
              <a:t>prove</a:t>
            </a:r>
            <a:r>
              <a:rPr lang="hu-HU" dirty="0" smtClean="0"/>
              <a:t>”)</a:t>
            </a:r>
            <a:endParaRPr lang="hu-HU" dirty="0"/>
          </a:p>
        </p:txBody>
      </p:sp>
      <p:cxnSp>
        <p:nvCxnSpPr>
          <p:cNvPr id="22" name="Egyenes összekötő nyíllal 21"/>
          <p:cNvCxnSpPr>
            <a:endCxn id="23" idx="0"/>
          </p:cNvCxnSpPr>
          <p:nvPr/>
        </p:nvCxnSpPr>
        <p:spPr>
          <a:xfrm flipH="1">
            <a:off x="3330252" y="3151234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3"/>
          <p:cNvSpPr/>
          <p:nvPr/>
        </p:nvSpPr>
        <p:spPr>
          <a:xfrm>
            <a:off x="3048687" y="3536506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4" name="Egyenes összekötő nyíllal 23"/>
          <p:cNvCxnSpPr>
            <a:endCxn id="25" idx="0"/>
          </p:cNvCxnSpPr>
          <p:nvPr/>
        </p:nvCxnSpPr>
        <p:spPr>
          <a:xfrm flipH="1">
            <a:off x="3330252" y="2202833"/>
            <a:ext cx="2420848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3"/>
          <p:cNvSpPr/>
          <p:nvPr/>
        </p:nvSpPr>
        <p:spPr>
          <a:xfrm>
            <a:off x="3048687" y="2588105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i</a:t>
            </a:r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429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729" y="321971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err="1" smtClean="0"/>
              <a:t>Insertion</a:t>
            </a:r>
            <a:endParaRPr lang="hu-HU" b="1" u="sng" dirty="0"/>
          </a:p>
        </p:txBody>
      </p:sp>
      <p:sp>
        <p:nvSpPr>
          <p:cNvPr id="5" name="Oval 3"/>
          <p:cNvSpPr/>
          <p:nvPr/>
        </p:nvSpPr>
        <p:spPr>
          <a:xfrm>
            <a:off x="5469536" y="69130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51100" y="1254432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69535" y="163970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51100" y="2202833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69535" y="2588105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51100" y="3151234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69535" y="3536506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51099" y="409963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69534" y="4484907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51099" y="504803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69534" y="543330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1900052" y="321971"/>
            <a:ext cx="2127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i</a:t>
            </a:r>
            <a:r>
              <a:rPr lang="hu-HU" dirty="0" err="1" smtClean="0"/>
              <a:t>nsert</a:t>
            </a:r>
            <a:r>
              <a:rPr lang="hu-HU" dirty="0" smtClean="0"/>
              <a:t>(„</a:t>
            </a:r>
            <a:r>
              <a:rPr lang="hu-HU" b="1" dirty="0" err="1" smtClean="0">
                <a:solidFill>
                  <a:srgbClr val="FF0000"/>
                </a:solidFill>
              </a:rPr>
              <a:t>app</a:t>
            </a:r>
            <a:r>
              <a:rPr lang="hu-HU" dirty="0" err="1" smtClean="0"/>
              <a:t>rove</a:t>
            </a:r>
            <a:r>
              <a:rPr lang="hu-HU" dirty="0" smtClean="0"/>
              <a:t>”)</a:t>
            </a:r>
            <a:endParaRPr lang="hu-HU" dirty="0"/>
          </a:p>
        </p:txBody>
      </p:sp>
      <p:cxnSp>
        <p:nvCxnSpPr>
          <p:cNvPr id="22" name="Egyenes összekötő nyíllal 21"/>
          <p:cNvCxnSpPr>
            <a:endCxn id="23" idx="0"/>
          </p:cNvCxnSpPr>
          <p:nvPr/>
        </p:nvCxnSpPr>
        <p:spPr>
          <a:xfrm flipH="1">
            <a:off x="3330252" y="3151234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3"/>
          <p:cNvSpPr/>
          <p:nvPr/>
        </p:nvSpPr>
        <p:spPr>
          <a:xfrm>
            <a:off x="3048687" y="3536506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4" name="Egyenes összekötő nyíllal 23"/>
          <p:cNvCxnSpPr>
            <a:endCxn id="25" idx="0"/>
          </p:cNvCxnSpPr>
          <p:nvPr/>
        </p:nvCxnSpPr>
        <p:spPr>
          <a:xfrm flipH="1">
            <a:off x="3330252" y="2202833"/>
            <a:ext cx="2420848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3"/>
          <p:cNvSpPr/>
          <p:nvPr/>
        </p:nvSpPr>
        <p:spPr>
          <a:xfrm>
            <a:off x="3048687" y="2588105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i</a:t>
            </a:r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8407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729" y="321971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err="1" smtClean="0"/>
              <a:t>Insertion</a:t>
            </a:r>
            <a:endParaRPr lang="hu-HU" b="1" u="sng" dirty="0"/>
          </a:p>
        </p:txBody>
      </p:sp>
      <p:sp>
        <p:nvSpPr>
          <p:cNvPr id="5" name="Oval 3"/>
          <p:cNvSpPr/>
          <p:nvPr/>
        </p:nvSpPr>
        <p:spPr>
          <a:xfrm>
            <a:off x="5469536" y="69130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51100" y="1254432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69535" y="163970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51100" y="2202833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69535" y="2588105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51100" y="3151234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69535" y="3536506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51099" y="409963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69534" y="4484907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51099" y="504803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69534" y="543330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1900052" y="321971"/>
            <a:ext cx="2127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i</a:t>
            </a:r>
            <a:r>
              <a:rPr lang="hu-HU" dirty="0" err="1" smtClean="0"/>
              <a:t>nsert</a:t>
            </a:r>
            <a:r>
              <a:rPr lang="hu-HU" dirty="0" smtClean="0"/>
              <a:t>(„</a:t>
            </a:r>
            <a:r>
              <a:rPr lang="hu-HU" b="1" dirty="0" err="1" smtClean="0">
                <a:solidFill>
                  <a:srgbClr val="FF0000"/>
                </a:solidFill>
              </a:rPr>
              <a:t>appr</a:t>
            </a:r>
            <a:r>
              <a:rPr lang="hu-HU" dirty="0" err="1" smtClean="0"/>
              <a:t>ove</a:t>
            </a:r>
            <a:r>
              <a:rPr lang="hu-HU" dirty="0" smtClean="0"/>
              <a:t>”)</a:t>
            </a:r>
            <a:endParaRPr lang="hu-HU" dirty="0"/>
          </a:p>
        </p:txBody>
      </p:sp>
      <p:cxnSp>
        <p:nvCxnSpPr>
          <p:cNvPr id="22" name="Egyenes összekötő nyíllal 21"/>
          <p:cNvCxnSpPr>
            <a:endCxn id="23" idx="0"/>
          </p:cNvCxnSpPr>
          <p:nvPr/>
        </p:nvCxnSpPr>
        <p:spPr>
          <a:xfrm flipH="1">
            <a:off x="3330252" y="3151234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3"/>
          <p:cNvSpPr/>
          <p:nvPr/>
        </p:nvSpPr>
        <p:spPr>
          <a:xfrm>
            <a:off x="3048687" y="3536506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4" name="Egyenes összekötő nyíllal 23"/>
          <p:cNvCxnSpPr>
            <a:endCxn id="25" idx="0"/>
          </p:cNvCxnSpPr>
          <p:nvPr/>
        </p:nvCxnSpPr>
        <p:spPr>
          <a:xfrm flipH="1">
            <a:off x="3330252" y="2202833"/>
            <a:ext cx="2420848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3"/>
          <p:cNvSpPr/>
          <p:nvPr/>
        </p:nvSpPr>
        <p:spPr>
          <a:xfrm>
            <a:off x="3048687" y="2588105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i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Egyenes összekötő nyíllal 18"/>
          <p:cNvCxnSpPr>
            <a:stCxn id="11" idx="6"/>
            <a:endCxn id="20" idx="0"/>
          </p:cNvCxnSpPr>
          <p:nvPr/>
        </p:nvCxnSpPr>
        <p:spPr>
          <a:xfrm>
            <a:off x="6032664" y="3818071"/>
            <a:ext cx="2420847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3"/>
          <p:cNvSpPr/>
          <p:nvPr/>
        </p:nvSpPr>
        <p:spPr>
          <a:xfrm>
            <a:off x="8171946" y="4010706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43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729" y="321971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err="1" smtClean="0"/>
              <a:t>Insertion</a:t>
            </a:r>
            <a:endParaRPr lang="hu-HU" b="1" u="sng" dirty="0"/>
          </a:p>
        </p:txBody>
      </p:sp>
      <p:sp>
        <p:nvSpPr>
          <p:cNvPr id="5" name="Oval 3"/>
          <p:cNvSpPr/>
          <p:nvPr/>
        </p:nvSpPr>
        <p:spPr>
          <a:xfrm>
            <a:off x="5469536" y="69130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51100" y="1254432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69535" y="163970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51100" y="2202833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69535" y="2588105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51100" y="3151234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69535" y="3536506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51099" y="409963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69534" y="4484907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51099" y="504803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69534" y="543330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1900052" y="321971"/>
            <a:ext cx="2127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i</a:t>
            </a:r>
            <a:r>
              <a:rPr lang="hu-HU" dirty="0" err="1" smtClean="0"/>
              <a:t>nsert</a:t>
            </a:r>
            <a:r>
              <a:rPr lang="hu-HU" dirty="0" smtClean="0"/>
              <a:t>(„</a:t>
            </a:r>
            <a:r>
              <a:rPr lang="hu-HU" b="1" dirty="0" err="1" smtClean="0">
                <a:solidFill>
                  <a:srgbClr val="FF0000"/>
                </a:solidFill>
              </a:rPr>
              <a:t>appro</a:t>
            </a:r>
            <a:r>
              <a:rPr lang="hu-HU" dirty="0" err="1" smtClean="0"/>
              <a:t>ve</a:t>
            </a:r>
            <a:r>
              <a:rPr lang="hu-HU" dirty="0" smtClean="0"/>
              <a:t>”)</a:t>
            </a:r>
            <a:endParaRPr lang="hu-HU" dirty="0"/>
          </a:p>
        </p:txBody>
      </p:sp>
      <p:cxnSp>
        <p:nvCxnSpPr>
          <p:cNvPr id="22" name="Egyenes összekötő nyíllal 21"/>
          <p:cNvCxnSpPr>
            <a:endCxn id="23" idx="0"/>
          </p:cNvCxnSpPr>
          <p:nvPr/>
        </p:nvCxnSpPr>
        <p:spPr>
          <a:xfrm flipH="1">
            <a:off x="3330252" y="3151234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3"/>
          <p:cNvSpPr/>
          <p:nvPr/>
        </p:nvSpPr>
        <p:spPr>
          <a:xfrm>
            <a:off x="3048687" y="3536506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4" name="Egyenes összekötő nyíllal 23"/>
          <p:cNvCxnSpPr>
            <a:endCxn id="25" idx="0"/>
          </p:cNvCxnSpPr>
          <p:nvPr/>
        </p:nvCxnSpPr>
        <p:spPr>
          <a:xfrm flipH="1">
            <a:off x="3330252" y="2202833"/>
            <a:ext cx="2420848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3"/>
          <p:cNvSpPr/>
          <p:nvPr/>
        </p:nvSpPr>
        <p:spPr>
          <a:xfrm>
            <a:off x="3048687" y="2588105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i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Egyenes összekötő nyíllal 18"/>
          <p:cNvCxnSpPr>
            <a:stCxn id="11" idx="6"/>
            <a:endCxn id="20" idx="0"/>
          </p:cNvCxnSpPr>
          <p:nvPr/>
        </p:nvCxnSpPr>
        <p:spPr>
          <a:xfrm>
            <a:off x="6032664" y="3818071"/>
            <a:ext cx="2420847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3"/>
          <p:cNvSpPr/>
          <p:nvPr/>
        </p:nvSpPr>
        <p:spPr>
          <a:xfrm>
            <a:off x="8171946" y="4010706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204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729" y="321971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err="1" smtClean="0"/>
              <a:t>Insertion</a:t>
            </a:r>
            <a:endParaRPr lang="hu-HU" b="1" u="sng" dirty="0"/>
          </a:p>
        </p:txBody>
      </p:sp>
      <p:sp>
        <p:nvSpPr>
          <p:cNvPr id="5" name="Oval 3"/>
          <p:cNvSpPr/>
          <p:nvPr/>
        </p:nvSpPr>
        <p:spPr>
          <a:xfrm>
            <a:off x="5469536" y="69130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51100" y="1254432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69535" y="163970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51100" y="2202833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69535" y="2588105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51100" y="3151234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69535" y="3536506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51099" y="409963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69534" y="4484907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51099" y="504803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69534" y="543330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1900052" y="321971"/>
            <a:ext cx="2127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i</a:t>
            </a:r>
            <a:r>
              <a:rPr lang="hu-HU" dirty="0" err="1" smtClean="0"/>
              <a:t>nsert</a:t>
            </a:r>
            <a:r>
              <a:rPr lang="hu-HU" dirty="0" smtClean="0"/>
              <a:t>(„</a:t>
            </a:r>
            <a:r>
              <a:rPr lang="hu-HU" b="1" dirty="0" err="1" smtClean="0">
                <a:solidFill>
                  <a:srgbClr val="FF0000"/>
                </a:solidFill>
              </a:rPr>
              <a:t>appro</a:t>
            </a:r>
            <a:r>
              <a:rPr lang="hu-HU" dirty="0" err="1" smtClean="0"/>
              <a:t>ve</a:t>
            </a:r>
            <a:r>
              <a:rPr lang="hu-HU" dirty="0" smtClean="0"/>
              <a:t>”)</a:t>
            </a:r>
            <a:endParaRPr lang="hu-HU" dirty="0"/>
          </a:p>
        </p:txBody>
      </p:sp>
      <p:cxnSp>
        <p:nvCxnSpPr>
          <p:cNvPr id="22" name="Egyenes összekötő nyíllal 21"/>
          <p:cNvCxnSpPr>
            <a:endCxn id="23" idx="0"/>
          </p:cNvCxnSpPr>
          <p:nvPr/>
        </p:nvCxnSpPr>
        <p:spPr>
          <a:xfrm flipH="1">
            <a:off x="3330252" y="3151234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3"/>
          <p:cNvSpPr/>
          <p:nvPr/>
        </p:nvSpPr>
        <p:spPr>
          <a:xfrm>
            <a:off x="3048687" y="3536506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4" name="Egyenes összekötő nyíllal 23"/>
          <p:cNvCxnSpPr>
            <a:endCxn id="25" idx="0"/>
          </p:cNvCxnSpPr>
          <p:nvPr/>
        </p:nvCxnSpPr>
        <p:spPr>
          <a:xfrm flipH="1">
            <a:off x="3330252" y="2202833"/>
            <a:ext cx="2420848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3"/>
          <p:cNvSpPr/>
          <p:nvPr/>
        </p:nvSpPr>
        <p:spPr>
          <a:xfrm>
            <a:off x="3048687" y="2588105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i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Egyenes összekötő nyíllal 18"/>
          <p:cNvCxnSpPr>
            <a:stCxn id="11" idx="6"/>
            <a:endCxn id="20" idx="0"/>
          </p:cNvCxnSpPr>
          <p:nvPr/>
        </p:nvCxnSpPr>
        <p:spPr>
          <a:xfrm>
            <a:off x="6032664" y="3818071"/>
            <a:ext cx="2420847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3"/>
          <p:cNvSpPr/>
          <p:nvPr/>
        </p:nvSpPr>
        <p:spPr>
          <a:xfrm>
            <a:off x="8171946" y="4010706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6" name="Egyenes összekötő nyíllal 25"/>
          <p:cNvCxnSpPr/>
          <p:nvPr/>
        </p:nvCxnSpPr>
        <p:spPr>
          <a:xfrm flipH="1">
            <a:off x="8453512" y="4573835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3"/>
          <p:cNvSpPr/>
          <p:nvPr/>
        </p:nvSpPr>
        <p:spPr>
          <a:xfrm>
            <a:off x="8171946" y="4766471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o</a:t>
            </a:r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30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729" y="321971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err="1" smtClean="0"/>
              <a:t>Insertion</a:t>
            </a:r>
            <a:endParaRPr lang="hu-HU" b="1" u="sng" dirty="0"/>
          </a:p>
        </p:txBody>
      </p:sp>
      <p:sp>
        <p:nvSpPr>
          <p:cNvPr id="5" name="Oval 3"/>
          <p:cNvSpPr/>
          <p:nvPr/>
        </p:nvSpPr>
        <p:spPr>
          <a:xfrm>
            <a:off x="5469536" y="69130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51100" y="1254432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69535" y="163970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51100" y="2202833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69535" y="2588105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51100" y="3151234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69535" y="3536506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51099" y="409963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69534" y="4484907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51099" y="504803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69534" y="543330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1900052" y="321971"/>
            <a:ext cx="2127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i</a:t>
            </a:r>
            <a:r>
              <a:rPr lang="hu-HU" dirty="0" err="1" smtClean="0"/>
              <a:t>nsert</a:t>
            </a:r>
            <a:r>
              <a:rPr lang="hu-HU" dirty="0" smtClean="0"/>
              <a:t>(„</a:t>
            </a:r>
            <a:r>
              <a:rPr lang="hu-HU" b="1" dirty="0" err="1" smtClean="0">
                <a:solidFill>
                  <a:srgbClr val="FF0000"/>
                </a:solidFill>
              </a:rPr>
              <a:t>approv</a:t>
            </a:r>
            <a:r>
              <a:rPr lang="hu-HU" dirty="0" err="1" smtClean="0"/>
              <a:t>e</a:t>
            </a:r>
            <a:r>
              <a:rPr lang="hu-HU" dirty="0" smtClean="0"/>
              <a:t>”)</a:t>
            </a:r>
            <a:endParaRPr lang="hu-HU" dirty="0"/>
          </a:p>
        </p:txBody>
      </p:sp>
      <p:cxnSp>
        <p:nvCxnSpPr>
          <p:cNvPr id="22" name="Egyenes összekötő nyíllal 21"/>
          <p:cNvCxnSpPr>
            <a:endCxn id="23" idx="0"/>
          </p:cNvCxnSpPr>
          <p:nvPr/>
        </p:nvCxnSpPr>
        <p:spPr>
          <a:xfrm flipH="1">
            <a:off x="3330252" y="3151234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3"/>
          <p:cNvSpPr/>
          <p:nvPr/>
        </p:nvSpPr>
        <p:spPr>
          <a:xfrm>
            <a:off x="3048687" y="3536506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4" name="Egyenes összekötő nyíllal 23"/>
          <p:cNvCxnSpPr>
            <a:endCxn id="25" idx="0"/>
          </p:cNvCxnSpPr>
          <p:nvPr/>
        </p:nvCxnSpPr>
        <p:spPr>
          <a:xfrm flipH="1">
            <a:off x="3330252" y="2202833"/>
            <a:ext cx="2420848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3"/>
          <p:cNvSpPr/>
          <p:nvPr/>
        </p:nvSpPr>
        <p:spPr>
          <a:xfrm>
            <a:off x="3048687" y="2588105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i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Egyenes összekötő nyíllal 18"/>
          <p:cNvCxnSpPr>
            <a:stCxn id="11" idx="6"/>
            <a:endCxn id="20" idx="0"/>
          </p:cNvCxnSpPr>
          <p:nvPr/>
        </p:nvCxnSpPr>
        <p:spPr>
          <a:xfrm>
            <a:off x="6032664" y="3818071"/>
            <a:ext cx="2420847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3"/>
          <p:cNvSpPr/>
          <p:nvPr/>
        </p:nvSpPr>
        <p:spPr>
          <a:xfrm>
            <a:off x="8171946" y="4010706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6" name="Egyenes összekötő nyíllal 25"/>
          <p:cNvCxnSpPr/>
          <p:nvPr/>
        </p:nvCxnSpPr>
        <p:spPr>
          <a:xfrm flipH="1">
            <a:off x="8453512" y="4573835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3"/>
          <p:cNvSpPr/>
          <p:nvPr/>
        </p:nvSpPr>
        <p:spPr>
          <a:xfrm>
            <a:off x="8171946" y="4766471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o</a:t>
            </a:r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94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729" y="321971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err="1" smtClean="0"/>
              <a:t>Insertion</a:t>
            </a:r>
            <a:endParaRPr lang="hu-HU" b="1" u="sng" dirty="0"/>
          </a:p>
        </p:txBody>
      </p:sp>
      <p:sp>
        <p:nvSpPr>
          <p:cNvPr id="5" name="Oval 3"/>
          <p:cNvSpPr/>
          <p:nvPr/>
        </p:nvSpPr>
        <p:spPr>
          <a:xfrm>
            <a:off x="5469536" y="69130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51100" y="1254432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69535" y="163970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51100" y="2202833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69535" y="2588105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51100" y="3151234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69535" y="3536506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51099" y="409963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69534" y="4484907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51099" y="504803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69534" y="543330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1900052" y="321971"/>
            <a:ext cx="2127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i</a:t>
            </a:r>
            <a:r>
              <a:rPr lang="hu-HU" dirty="0" err="1" smtClean="0"/>
              <a:t>nsert</a:t>
            </a:r>
            <a:r>
              <a:rPr lang="hu-HU" dirty="0" smtClean="0"/>
              <a:t>(„</a:t>
            </a:r>
            <a:r>
              <a:rPr lang="hu-HU" b="1" dirty="0" err="1" smtClean="0">
                <a:solidFill>
                  <a:srgbClr val="FF0000"/>
                </a:solidFill>
              </a:rPr>
              <a:t>approv</a:t>
            </a:r>
            <a:r>
              <a:rPr lang="hu-HU" dirty="0" err="1" smtClean="0"/>
              <a:t>e</a:t>
            </a:r>
            <a:r>
              <a:rPr lang="hu-HU" dirty="0" smtClean="0"/>
              <a:t>”)</a:t>
            </a:r>
            <a:endParaRPr lang="hu-HU" dirty="0"/>
          </a:p>
        </p:txBody>
      </p:sp>
      <p:cxnSp>
        <p:nvCxnSpPr>
          <p:cNvPr id="22" name="Egyenes összekötő nyíllal 21"/>
          <p:cNvCxnSpPr>
            <a:endCxn id="23" idx="0"/>
          </p:cNvCxnSpPr>
          <p:nvPr/>
        </p:nvCxnSpPr>
        <p:spPr>
          <a:xfrm flipH="1">
            <a:off x="3330252" y="3151234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3"/>
          <p:cNvSpPr/>
          <p:nvPr/>
        </p:nvSpPr>
        <p:spPr>
          <a:xfrm>
            <a:off x="3048687" y="3536506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4" name="Egyenes összekötő nyíllal 23"/>
          <p:cNvCxnSpPr>
            <a:endCxn id="25" idx="0"/>
          </p:cNvCxnSpPr>
          <p:nvPr/>
        </p:nvCxnSpPr>
        <p:spPr>
          <a:xfrm flipH="1">
            <a:off x="3330252" y="2202833"/>
            <a:ext cx="2420848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3"/>
          <p:cNvSpPr/>
          <p:nvPr/>
        </p:nvSpPr>
        <p:spPr>
          <a:xfrm>
            <a:off x="3048687" y="2588105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i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Egyenes összekötő nyíllal 18"/>
          <p:cNvCxnSpPr>
            <a:stCxn id="11" idx="6"/>
            <a:endCxn id="20" idx="0"/>
          </p:cNvCxnSpPr>
          <p:nvPr/>
        </p:nvCxnSpPr>
        <p:spPr>
          <a:xfrm>
            <a:off x="6032664" y="3818071"/>
            <a:ext cx="2420847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3"/>
          <p:cNvSpPr/>
          <p:nvPr/>
        </p:nvSpPr>
        <p:spPr>
          <a:xfrm>
            <a:off x="8171946" y="4010706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6" name="Egyenes összekötő nyíllal 25"/>
          <p:cNvCxnSpPr/>
          <p:nvPr/>
        </p:nvCxnSpPr>
        <p:spPr>
          <a:xfrm flipH="1">
            <a:off x="8453512" y="4573835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3"/>
          <p:cNvSpPr/>
          <p:nvPr/>
        </p:nvSpPr>
        <p:spPr>
          <a:xfrm>
            <a:off x="8171946" y="4766471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o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8" name="Egyenes összekötő nyíllal 27"/>
          <p:cNvCxnSpPr/>
          <p:nvPr/>
        </p:nvCxnSpPr>
        <p:spPr>
          <a:xfrm flipH="1">
            <a:off x="8453512" y="5329600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3"/>
          <p:cNvSpPr/>
          <p:nvPr/>
        </p:nvSpPr>
        <p:spPr>
          <a:xfrm>
            <a:off x="8171946" y="5522236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v</a:t>
            </a:r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000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729" y="321971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err="1" smtClean="0"/>
              <a:t>Insertion</a:t>
            </a:r>
            <a:endParaRPr lang="hu-HU" b="1" u="sng" dirty="0"/>
          </a:p>
        </p:txBody>
      </p:sp>
      <p:sp>
        <p:nvSpPr>
          <p:cNvPr id="5" name="Oval 3"/>
          <p:cNvSpPr/>
          <p:nvPr/>
        </p:nvSpPr>
        <p:spPr>
          <a:xfrm>
            <a:off x="5469536" y="69130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51100" y="1254432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69535" y="163970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51100" y="2202833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69535" y="2588105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51100" y="3151234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69535" y="3536506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51099" y="409963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69534" y="4484907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51099" y="504803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69534" y="543330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1900052" y="321971"/>
            <a:ext cx="2127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i</a:t>
            </a:r>
            <a:r>
              <a:rPr lang="hu-HU" dirty="0" err="1" smtClean="0"/>
              <a:t>nsert</a:t>
            </a:r>
            <a:r>
              <a:rPr lang="hu-HU" dirty="0" smtClean="0"/>
              <a:t>(„</a:t>
            </a:r>
            <a:r>
              <a:rPr lang="hu-HU" b="1" dirty="0" err="1" smtClean="0">
                <a:solidFill>
                  <a:srgbClr val="FF0000"/>
                </a:solidFill>
              </a:rPr>
              <a:t>approve</a:t>
            </a:r>
            <a:r>
              <a:rPr lang="hu-HU" dirty="0" smtClean="0"/>
              <a:t>”)</a:t>
            </a:r>
            <a:endParaRPr lang="hu-HU" dirty="0"/>
          </a:p>
        </p:txBody>
      </p:sp>
      <p:cxnSp>
        <p:nvCxnSpPr>
          <p:cNvPr id="22" name="Egyenes összekötő nyíllal 21"/>
          <p:cNvCxnSpPr>
            <a:endCxn id="23" idx="0"/>
          </p:cNvCxnSpPr>
          <p:nvPr/>
        </p:nvCxnSpPr>
        <p:spPr>
          <a:xfrm flipH="1">
            <a:off x="3330252" y="3151234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3"/>
          <p:cNvSpPr/>
          <p:nvPr/>
        </p:nvSpPr>
        <p:spPr>
          <a:xfrm>
            <a:off x="3048687" y="3536506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4" name="Egyenes összekötő nyíllal 23"/>
          <p:cNvCxnSpPr>
            <a:endCxn id="25" idx="0"/>
          </p:cNvCxnSpPr>
          <p:nvPr/>
        </p:nvCxnSpPr>
        <p:spPr>
          <a:xfrm flipH="1">
            <a:off x="3330252" y="2202833"/>
            <a:ext cx="2420848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3"/>
          <p:cNvSpPr/>
          <p:nvPr/>
        </p:nvSpPr>
        <p:spPr>
          <a:xfrm>
            <a:off x="3048687" y="2588105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i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Egyenes összekötő nyíllal 18"/>
          <p:cNvCxnSpPr>
            <a:stCxn id="11" idx="6"/>
            <a:endCxn id="20" idx="0"/>
          </p:cNvCxnSpPr>
          <p:nvPr/>
        </p:nvCxnSpPr>
        <p:spPr>
          <a:xfrm>
            <a:off x="6032664" y="3818071"/>
            <a:ext cx="2420847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3"/>
          <p:cNvSpPr/>
          <p:nvPr/>
        </p:nvSpPr>
        <p:spPr>
          <a:xfrm>
            <a:off x="8171946" y="4010706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6" name="Egyenes összekötő nyíllal 25"/>
          <p:cNvCxnSpPr/>
          <p:nvPr/>
        </p:nvCxnSpPr>
        <p:spPr>
          <a:xfrm flipH="1">
            <a:off x="8453512" y="4573835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3"/>
          <p:cNvSpPr/>
          <p:nvPr/>
        </p:nvSpPr>
        <p:spPr>
          <a:xfrm>
            <a:off x="8171946" y="4766471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o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8" name="Egyenes összekötő nyíllal 27"/>
          <p:cNvCxnSpPr/>
          <p:nvPr/>
        </p:nvCxnSpPr>
        <p:spPr>
          <a:xfrm flipH="1">
            <a:off x="8453512" y="5329600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3"/>
          <p:cNvSpPr/>
          <p:nvPr/>
        </p:nvSpPr>
        <p:spPr>
          <a:xfrm>
            <a:off x="8171946" y="5522236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v</a:t>
            </a:r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946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729" y="321971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err="1" smtClean="0"/>
              <a:t>Insertion</a:t>
            </a:r>
            <a:endParaRPr lang="hu-HU" b="1" u="sng" dirty="0"/>
          </a:p>
        </p:txBody>
      </p:sp>
      <p:sp>
        <p:nvSpPr>
          <p:cNvPr id="5" name="Oval 3"/>
          <p:cNvSpPr/>
          <p:nvPr/>
        </p:nvSpPr>
        <p:spPr>
          <a:xfrm>
            <a:off x="5493286" y="262596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74850" y="82572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93285" y="1210997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74850" y="177412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93285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74850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93285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74849" y="3670928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93284" y="4056200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74849" y="4619329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93284" y="5004601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21" name="Szövegdoboz 20"/>
          <p:cNvSpPr txBox="1"/>
          <p:nvPr/>
        </p:nvSpPr>
        <p:spPr>
          <a:xfrm>
            <a:off x="1900052" y="321971"/>
            <a:ext cx="2127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i</a:t>
            </a:r>
            <a:r>
              <a:rPr lang="hu-HU" dirty="0" err="1" smtClean="0"/>
              <a:t>nsert</a:t>
            </a:r>
            <a:r>
              <a:rPr lang="hu-HU" dirty="0" smtClean="0"/>
              <a:t>(„</a:t>
            </a:r>
            <a:r>
              <a:rPr lang="hu-HU" b="1" dirty="0" err="1" smtClean="0">
                <a:solidFill>
                  <a:srgbClr val="FF0000"/>
                </a:solidFill>
              </a:rPr>
              <a:t>approve</a:t>
            </a:r>
            <a:r>
              <a:rPr lang="hu-HU" dirty="0" smtClean="0"/>
              <a:t>”)</a:t>
            </a:r>
            <a:endParaRPr lang="hu-HU" dirty="0"/>
          </a:p>
        </p:txBody>
      </p:sp>
      <p:cxnSp>
        <p:nvCxnSpPr>
          <p:cNvPr id="22" name="Egyenes összekötő nyíllal 21"/>
          <p:cNvCxnSpPr>
            <a:endCxn id="23" idx="0"/>
          </p:cNvCxnSpPr>
          <p:nvPr/>
        </p:nvCxnSpPr>
        <p:spPr>
          <a:xfrm flipH="1">
            <a:off x="3354002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3"/>
          <p:cNvSpPr/>
          <p:nvPr/>
        </p:nvSpPr>
        <p:spPr>
          <a:xfrm>
            <a:off x="3072437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4" name="Egyenes összekötő nyíllal 23"/>
          <p:cNvCxnSpPr>
            <a:endCxn id="25" idx="0"/>
          </p:cNvCxnSpPr>
          <p:nvPr/>
        </p:nvCxnSpPr>
        <p:spPr>
          <a:xfrm flipH="1">
            <a:off x="3354002" y="1774126"/>
            <a:ext cx="2420848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3"/>
          <p:cNvSpPr/>
          <p:nvPr/>
        </p:nvSpPr>
        <p:spPr>
          <a:xfrm>
            <a:off x="3072437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i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Egyenes összekötő nyíllal 18"/>
          <p:cNvCxnSpPr>
            <a:stCxn id="11" idx="6"/>
            <a:endCxn id="20" idx="0"/>
          </p:cNvCxnSpPr>
          <p:nvPr/>
        </p:nvCxnSpPr>
        <p:spPr>
          <a:xfrm>
            <a:off x="6056414" y="3389364"/>
            <a:ext cx="2420847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3"/>
          <p:cNvSpPr/>
          <p:nvPr/>
        </p:nvSpPr>
        <p:spPr>
          <a:xfrm>
            <a:off x="8195696" y="35819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6" name="Egyenes összekötő nyíllal 25"/>
          <p:cNvCxnSpPr/>
          <p:nvPr/>
        </p:nvCxnSpPr>
        <p:spPr>
          <a:xfrm flipH="1">
            <a:off x="8477262" y="4145128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3"/>
          <p:cNvSpPr/>
          <p:nvPr/>
        </p:nvSpPr>
        <p:spPr>
          <a:xfrm>
            <a:off x="8195696" y="433776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o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8" name="Egyenes összekötő nyíllal 27"/>
          <p:cNvCxnSpPr/>
          <p:nvPr/>
        </p:nvCxnSpPr>
        <p:spPr>
          <a:xfrm flipH="1">
            <a:off x="8477262" y="4900893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3"/>
          <p:cNvSpPr/>
          <p:nvPr/>
        </p:nvSpPr>
        <p:spPr>
          <a:xfrm>
            <a:off x="8195696" y="509352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v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0" name="Egyenes összekötő nyíllal 29"/>
          <p:cNvCxnSpPr/>
          <p:nvPr/>
        </p:nvCxnSpPr>
        <p:spPr>
          <a:xfrm flipH="1">
            <a:off x="8477262" y="5656657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"/>
          <p:cNvSpPr/>
          <p:nvPr/>
        </p:nvSpPr>
        <p:spPr>
          <a:xfrm>
            <a:off x="8195696" y="584929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1432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729" y="321971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err="1" smtClean="0"/>
              <a:t>Insertion</a:t>
            </a:r>
            <a:endParaRPr lang="hu-HU" b="1" u="sng" dirty="0"/>
          </a:p>
        </p:txBody>
      </p:sp>
      <p:sp>
        <p:nvSpPr>
          <p:cNvPr id="5" name="Oval 3"/>
          <p:cNvSpPr/>
          <p:nvPr/>
        </p:nvSpPr>
        <p:spPr>
          <a:xfrm>
            <a:off x="5493286" y="262596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74850" y="82572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93285" y="1210997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74850" y="177412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93285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74850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93285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74849" y="3670928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93284" y="4056200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74849" y="4619329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93284" y="5004601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2" name="Egyenes összekötő nyíllal 21"/>
          <p:cNvCxnSpPr>
            <a:endCxn id="23" idx="0"/>
          </p:cNvCxnSpPr>
          <p:nvPr/>
        </p:nvCxnSpPr>
        <p:spPr>
          <a:xfrm flipH="1">
            <a:off x="3354002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3"/>
          <p:cNvSpPr/>
          <p:nvPr/>
        </p:nvSpPr>
        <p:spPr>
          <a:xfrm>
            <a:off x="3072437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4" name="Egyenes összekötő nyíllal 23"/>
          <p:cNvCxnSpPr>
            <a:endCxn id="25" idx="0"/>
          </p:cNvCxnSpPr>
          <p:nvPr/>
        </p:nvCxnSpPr>
        <p:spPr>
          <a:xfrm flipH="1">
            <a:off x="3354002" y="1774126"/>
            <a:ext cx="2420848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3"/>
          <p:cNvSpPr/>
          <p:nvPr/>
        </p:nvSpPr>
        <p:spPr>
          <a:xfrm>
            <a:off x="3072437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i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Egyenes összekötő nyíllal 18"/>
          <p:cNvCxnSpPr>
            <a:stCxn id="11" idx="6"/>
            <a:endCxn id="20" idx="0"/>
          </p:cNvCxnSpPr>
          <p:nvPr/>
        </p:nvCxnSpPr>
        <p:spPr>
          <a:xfrm>
            <a:off x="6056414" y="3389364"/>
            <a:ext cx="2420847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3"/>
          <p:cNvSpPr/>
          <p:nvPr/>
        </p:nvSpPr>
        <p:spPr>
          <a:xfrm>
            <a:off x="8195696" y="35819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6" name="Egyenes összekötő nyíllal 25"/>
          <p:cNvCxnSpPr/>
          <p:nvPr/>
        </p:nvCxnSpPr>
        <p:spPr>
          <a:xfrm flipH="1">
            <a:off x="8477262" y="4145128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3"/>
          <p:cNvSpPr/>
          <p:nvPr/>
        </p:nvSpPr>
        <p:spPr>
          <a:xfrm>
            <a:off x="8195696" y="433776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o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8" name="Egyenes összekötő nyíllal 27"/>
          <p:cNvCxnSpPr/>
          <p:nvPr/>
        </p:nvCxnSpPr>
        <p:spPr>
          <a:xfrm flipH="1">
            <a:off x="8477262" y="4900893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3"/>
          <p:cNvSpPr/>
          <p:nvPr/>
        </p:nvSpPr>
        <p:spPr>
          <a:xfrm>
            <a:off x="8195696" y="509352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v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0" name="Egyenes összekötő nyíllal 29"/>
          <p:cNvCxnSpPr/>
          <p:nvPr/>
        </p:nvCxnSpPr>
        <p:spPr>
          <a:xfrm flipH="1">
            <a:off x="8477262" y="5656657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"/>
          <p:cNvSpPr/>
          <p:nvPr/>
        </p:nvSpPr>
        <p:spPr>
          <a:xfrm>
            <a:off x="8195696" y="584929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0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600164" y="1004551"/>
            <a:ext cx="734096" cy="734096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Oval 4"/>
          <p:cNvSpPr/>
          <p:nvPr/>
        </p:nvSpPr>
        <p:spPr>
          <a:xfrm>
            <a:off x="3539544" y="2509234"/>
            <a:ext cx="734096" cy="734096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t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600164" y="2509234"/>
            <a:ext cx="734096" cy="734096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7660784" y="2509234"/>
            <a:ext cx="734096" cy="734096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c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805448" y="3743459"/>
            <a:ext cx="734096" cy="734096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ti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88666" y="3743459"/>
            <a:ext cx="734096" cy="734096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tt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8394880" y="3739166"/>
            <a:ext cx="734096" cy="734096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ca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>
            <a:stCxn id="4" idx="3"/>
            <a:endCxn id="5" idx="0"/>
          </p:cNvCxnSpPr>
          <p:nvPr/>
        </p:nvCxnSpPr>
        <p:spPr>
          <a:xfrm flipH="1">
            <a:off x="3906592" y="1631141"/>
            <a:ext cx="1801078" cy="878093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5"/>
            <a:endCxn id="7" idx="0"/>
          </p:cNvCxnSpPr>
          <p:nvPr/>
        </p:nvCxnSpPr>
        <p:spPr>
          <a:xfrm>
            <a:off x="6226754" y="1631141"/>
            <a:ext cx="1801078" cy="878093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4" idx="4"/>
            <a:endCxn id="6" idx="0"/>
          </p:cNvCxnSpPr>
          <p:nvPr/>
        </p:nvCxnSpPr>
        <p:spPr>
          <a:xfrm>
            <a:off x="5967212" y="1738647"/>
            <a:ext cx="0" cy="770587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3"/>
            <a:endCxn id="8" idx="0"/>
          </p:cNvCxnSpPr>
          <p:nvPr/>
        </p:nvCxnSpPr>
        <p:spPr>
          <a:xfrm flipH="1">
            <a:off x="3172496" y="3135824"/>
            <a:ext cx="474554" cy="607635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5"/>
            <a:endCxn id="9" idx="0"/>
          </p:cNvCxnSpPr>
          <p:nvPr/>
        </p:nvCxnSpPr>
        <p:spPr>
          <a:xfrm>
            <a:off x="4166134" y="3135824"/>
            <a:ext cx="489580" cy="607635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7" idx="5"/>
            <a:endCxn id="10" idx="0"/>
          </p:cNvCxnSpPr>
          <p:nvPr/>
        </p:nvCxnSpPr>
        <p:spPr>
          <a:xfrm>
            <a:off x="8287374" y="3135824"/>
            <a:ext cx="474554" cy="603342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404575" y="1738647"/>
            <a:ext cx="263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</a:t>
            </a:r>
            <a:endParaRPr lang="hu-HU" dirty="0"/>
          </a:p>
        </p:txBody>
      </p:sp>
      <p:sp>
        <p:nvSpPr>
          <p:cNvPr id="32" name="TextBox 31"/>
          <p:cNvSpPr txBox="1"/>
          <p:nvPr/>
        </p:nvSpPr>
        <p:spPr>
          <a:xfrm>
            <a:off x="5669565" y="1986427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010166" y="1631141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c</a:t>
            </a:r>
            <a:endParaRPr lang="hu-HU" dirty="0"/>
          </a:p>
        </p:txBody>
      </p:sp>
      <p:sp>
        <p:nvSpPr>
          <p:cNvPr id="34" name="TextBox 33"/>
          <p:cNvSpPr txBox="1"/>
          <p:nvPr/>
        </p:nvSpPr>
        <p:spPr>
          <a:xfrm>
            <a:off x="8524651" y="3109952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79146" y="3103980"/>
            <a:ext cx="231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i</a:t>
            </a:r>
            <a:endParaRPr lang="hu-HU" dirty="0"/>
          </a:p>
        </p:txBody>
      </p:sp>
      <p:sp>
        <p:nvSpPr>
          <p:cNvPr id="36" name="TextBox 35"/>
          <p:cNvSpPr txBox="1"/>
          <p:nvPr/>
        </p:nvSpPr>
        <p:spPr>
          <a:xfrm>
            <a:off x="4157237" y="3355814"/>
            <a:ext cx="263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t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236482" y="3921548"/>
            <a:ext cx="24561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Person(„Adam”,25”)</a:t>
            </a:r>
            <a:endParaRPr lang="hu-HU" dirty="0"/>
          </a:p>
        </p:txBody>
      </p:sp>
      <p:sp>
        <p:nvSpPr>
          <p:cNvPr id="38" name="TextBox 37"/>
          <p:cNvSpPr txBox="1"/>
          <p:nvPr/>
        </p:nvSpPr>
        <p:spPr>
          <a:xfrm>
            <a:off x="4554044" y="4545237"/>
            <a:ext cx="2465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Person(„Daniel”,4</a:t>
            </a:r>
            <a:r>
              <a:rPr lang="hu-HU" dirty="0"/>
              <a:t>7</a:t>
            </a:r>
            <a:r>
              <a:rPr lang="hu-HU" dirty="0" smtClean="0"/>
              <a:t>”)</a:t>
            </a:r>
            <a:endParaRPr lang="hu-HU" dirty="0"/>
          </a:p>
        </p:txBody>
      </p:sp>
      <p:sp>
        <p:nvSpPr>
          <p:cNvPr id="2" name="TextBox 1"/>
          <p:cNvSpPr txBox="1"/>
          <p:nvPr/>
        </p:nvSpPr>
        <p:spPr>
          <a:xfrm>
            <a:off x="1136057" y="5293146"/>
            <a:ext cx="71513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Like hashmaps: we have key-value pairs</a:t>
            </a:r>
          </a:p>
          <a:p>
            <a:r>
              <a:rPr lang="hu-HU" dirty="0"/>
              <a:t>	</a:t>
            </a:r>
            <a:r>
              <a:rPr lang="hu-HU" dirty="0" smtClean="0"/>
              <a:t>Key: tt     </a:t>
            </a:r>
            <a:r>
              <a:rPr lang="hu-HU" dirty="0" smtClean="0">
                <a:sym typeface="Wingdings" panose="05000000000000000000" pitchFamily="2" charset="2"/>
              </a:rPr>
              <a:t>  value: a person with name Daniel, age 47</a:t>
            </a:r>
          </a:p>
          <a:p>
            <a:r>
              <a:rPr lang="hu-HU" dirty="0">
                <a:sym typeface="Wingdings" panose="05000000000000000000" pitchFamily="2" charset="2"/>
              </a:rPr>
              <a:t>	</a:t>
            </a:r>
            <a:r>
              <a:rPr lang="hu-HU" dirty="0" smtClean="0">
                <a:sym typeface="Wingdings" panose="05000000000000000000" pitchFamily="2" charset="2"/>
              </a:rPr>
              <a:t>Key: ca     value: a person with name Adam, age 25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496882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729" y="321971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err="1" smtClean="0"/>
              <a:t>Insertion</a:t>
            </a:r>
            <a:endParaRPr lang="hu-HU" b="1" u="sng" dirty="0"/>
          </a:p>
        </p:txBody>
      </p:sp>
      <p:sp>
        <p:nvSpPr>
          <p:cNvPr id="5" name="Oval 3"/>
          <p:cNvSpPr/>
          <p:nvPr/>
        </p:nvSpPr>
        <p:spPr>
          <a:xfrm>
            <a:off x="5493286" y="262596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74850" y="82572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93285" y="1210997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74850" y="177412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93285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74850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93285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74849" y="3670928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93284" y="4056200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74849" y="4619329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93284" y="5004601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2" name="Egyenes összekötő nyíllal 21"/>
          <p:cNvCxnSpPr>
            <a:endCxn id="23" idx="0"/>
          </p:cNvCxnSpPr>
          <p:nvPr/>
        </p:nvCxnSpPr>
        <p:spPr>
          <a:xfrm flipH="1">
            <a:off x="3354002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3"/>
          <p:cNvSpPr/>
          <p:nvPr/>
        </p:nvSpPr>
        <p:spPr>
          <a:xfrm>
            <a:off x="3072437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4" name="Egyenes összekötő nyíllal 23"/>
          <p:cNvCxnSpPr>
            <a:endCxn id="25" idx="0"/>
          </p:cNvCxnSpPr>
          <p:nvPr/>
        </p:nvCxnSpPr>
        <p:spPr>
          <a:xfrm flipH="1">
            <a:off x="3354002" y="1774126"/>
            <a:ext cx="2420848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3"/>
          <p:cNvSpPr/>
          <p:nvPr/>
        </p:nvSpPr>
        <p:spPr>
          <a:xfrm>
            <a:off x="3072437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i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Egyenes összekötő nyíllal 18"/>
          <p:cNvCxnSpPr>
            <a:stCxn id="11" idx="6"/>
            <a:endCxn id="20" idx="0"/>
          </p:cNvCxnSpPr>
          <p:nvPr/>
        </p:nvCxnSpPr>
        <p:spPr>
          <a:xfrm>
            <a:off x="6056414" y="3389364"/>
            <a:ext cx="2420847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3"/>
          <p:cNvSpPr/>
          <p:nvPr/>
        </p:nvSpPr>
        <p:spPr>
          <a:xfrm>
            <a:off x="8195696" y="35819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6" name="Egyenes összekötő nyíllal 25"/>
          <p:cNvCxnSpPr/>
          <p:nvPr/>
        </p:nvCxnSpPr>
        <p:spPr>
          <a:xfrm flipH="1">
            <a:off x="8477262" y="4145128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3"/>
          <p:cNvSpPr/>
          <p:nvPr/>
        </p:nvSpPr>
        <p:spPr>
          <a:xfrm>
            <a:off x="8195696" y="433776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o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8" name="Egyenes összekötő nyíllal 27"/>
          <p:cNvCxnSpPr/>
          <p:nvPr/>
        </p:nvCxnSpPr>
        <p:spPr>
          <a:xfrm flipH="1">
            <a:off x="8477262" y="4900893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3"/>
          <p:cNvSpPr/>
          <p:nvPr/>
        </p:nvSpPr>
        <p:spPr>
          <a:xfrm>
            <a:off x="8195696" y="509352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v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0" name="Egyenes összekötő nyíllal 29"/>
          <p:cNvCxnSpPr/>
          <p:nvPr/>
        </p:nvCxnSpPr>
        <p:spPr>
          <a:xfrm flipH="1">
            <a:off x="8477262" y="5656657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"/>
          <p:cNvSpPr/>
          <p:nvPr/>
        </p:nvSpPr>
        <p:spPr>
          <a:xfrm>
            <a:off x="8195696" y="584929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2" name="Szövegdoboz 31"/>
          <p:cNvSpPr txBox="1"/>
          <p:nvPr/>
        </p:nvSpPr>
        <p:spPr>
          <a:xfrm>
            <a:off x="1900052" y="321971"/>
            <a:ext cx="1786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i</a:t>
            </a:r>
            <a:r>
              <a:rPr lang="hu-HU" dirty="0" err="1" smtClean="0"/>
              <a:t>nsert</a:t>
            </a:r>
            <a:r>
              <a:rPr lang="hu-HU" dirty="0" smtClean="0"/>
              <a:t>(„</a:t>
            </a:r>
            <a:r>
              <a:rPr lang="hu-HU" dirty="0" err="1" smtClean="0">
                <a:solidFill>
                  <a:schemeClr val="tx2"/>
                </a:solidFill>
              </a:rPr>
              <a:t>appa</a:t>
            </a:r>
            <a:r>
              <a:rPr lang="hu-HU" dirty="0" smtClean="0"/>
              <a:t>”)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33487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729" y="321971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err="1" smtClean="0"/>
              <a:t>Insertion</a:t>
            </a:r>
            <a:endParaRPr lang="hu-HU" b="1" u="sng" dirty="0"/>
          </a:p>
        </p:txBody>
      </p:sp>
      <p:sp>
        <p:nvSpPr>
          <p:cNvPr id="5" name="Oval 3"/>
          <p:cNvSpPr/>
          <p:nvPr/>
        </p:nvSpPr>
        <p:spPr>
          <a:xfrm>
            <a:off x="5493286" y="262596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74850" y="82572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93285" y="1210997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74850" y="177412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93285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74850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93285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74849" y="3670928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93284" y="4056200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74849" y="4619329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93284" y="5004601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2" name="Egyenes összekötő nyíllal 21"/>
          <p:cNvCxnSpPr>
            <a:endCxn id="23" idx="0"/>
          </p:cNvCxnSpPr>
          <p:nvPr/>
        </p:nvCxnSpPr>
        <p:spPr>
          <a:xfrm flipH="1">
            <a:off x="3354002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3"/>
          <p:cNvSpPr/>
          <p:nvPr/>
        </p:nvSpPr>
        <p:spPr>
          <a:xfrm>
            <a:off x="3072437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4" name="Egyenes összekötő nyíllal 23"/>
          <p:cNvCxnSpPr>
            <a:endCxn id="25" idx="0"/>
          </p:cNvCxnSpPr>
          <p:nvPr/>
        </p:nvCxnSpPr>
        <p:spPr>
          <a:xfrm flipH="1">
            <a:off x="3354002" y="1774126"/>
            <a:ext cx="2420848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3"/>
          <p:cNvSpPr/>
          <p:nvPr/>
        </p:nvSpPr>
        <p:spPr>
          <a:xfrm>
            <a:off x="3072437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i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Egyenes összekötő nyíllal 18"/>
          <p:cNvCxnSpPr>
            <a:stCxn id="11" idx="6"/>
            <a:endCxn id="20" idx="0"/>
          </p:cNvCxnSpPr>
          <p:nvPr/>
        </p:nvCxnSpPr>
        <p:spPr>
          <a:xfrm>
            <a:off x="6056414" y="3389364"/>
            <a:ext cx="2420847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3"/>
          <p:cNvSpPr/>
          <p:nvPr/>
        </p:nvSpPr>
        <p:spPr>
          <a:xfrm>
            <a:off x="8195696" y="35819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6" name="Egyenes összekötő nyíllal 25"/>
          <p:cNvCxnSpPr/>
          <p:nvPr/>
        </p:nvCxnSpPr>
        <p:spPr>
          <a:xfrm flipH="1">
            <a:off x="8477262" y="4145128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3"/>
          <p:cNvSpPr/>
          <p:nvPr/>
        </p:nvSpPr>
        <p:spPr>
          <a:xfrm>
            <a:off x="8195696" y="433776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o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8" name="Egyenes összekötő nyíllal 27"/>
          <p:cNvCxnSpPr/>
          <p:nvPr/>
        </p:nvCxnSpPr>
        <p:spPr>
          <a:xfrm flipH="1">
            <a:off x="8477262" y="4900893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3"/>
          <p:cNvSpPr/>
          <p:nvPr/>
        </p:nvSpPr>
        <p:spPr>
          <a:xfrm>
            <a:off x="8195696" y="509352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v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0" name="Egyenes összekötő nyíllal 29"/>
          <p:cNvCxnSpPr/>
          <p:nvPr/>
        </p:nvCxnSpPr>
        <p:spPr>
          <a:xfrm flipH="1">
            <a:off x="8477262" y="5656657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"/>
          <p:cNvSpPr/>
          <p:nvPr/>
        </p:nvSpPr>
        <p:spPr>
          <a:xfrm>
            <a:off x="8195696" y="584929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2" name="Szövegdoboz 31"/>
          <p:cNvSpPr txBox="1"/>
          <p:nvPr/>
        </p:nvSpPr>
        <p:spPr>
          <a:xfrm>
            <a:off x="1900052" y="321971"/>
            <a:ext cx="1786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i</a:t>
            </a:r>
            <a:r>
              <a:rPr lang="hu-HU" dirty="0" err="1" smtClean="0"/>
              <a:t>nsert</a:t>
            </a:r>
            <a:r>
              <a:rPr lang="hu-HU" dirty="0" smtClean="0"/>
              <a:t>(„</a:t>
            </a:r>
            <a:r>
              <a:rPr lang="hu-HU" dirty="0" err="1" smtClean="0">
                <a:solidFill>
                  <a:schemeClr val="tx2"/>
                </a:solidFill>
              </a:rPr>
              <a:t>appa</a:t>
            </a:r>
            <a:r>
              <a:rPr lang="hu-HU" dirty="0" smtClean="0"/>
              <a:t>”)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187936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729" y="321971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err="1" smtClean="0"/>
              <a:t>Insertion</a:t>
            </a:r>
            <a:endParaRPr lang="hu-HU" b="1" u="sng" dirty="0"/>
          </a:p>
        </p:txBody>
      </p:sp>
      <p:sp>
        <p:nvSpPr>
          <p:cNvPr id="5" name="Oval 3"/>
          <p:cNvSpPr/>
          <p:nvPr/>
        </p:nvSpPr>
        <p:spPr>
          <a:xfrm>
            <a:off x="5493286" y="262596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74850" y="82572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93285" y="1210997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74850" y="177412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93285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74850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93285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74849" y="3670928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93284" y="4056200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74849" y="4619329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93284" y="5004601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2" name="Egyenes összekötő nyíllal 21"/>
          <p:cNvCxnSpPr>
            <a:endCxn id="23" idx="0"/>
          </p:cNvCxnSpPr>
          <p:nvPr/>
        </p:nvCxnSpPr>
        <p:spPr>
          <a:xfrm flipH="1">
            <a:off x="3354002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3"/>
          <p:cNvSpPr/>
          <p:nvPr/>
        </p:nvSpPr>
        <p:spPr>
          <a:xfrm>
            <a:off x="3072437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4" name="Egyenes összekötő nyíllal 23"/>
          <p:cNvCxnSpPr>
            <a:endCxn id="25" idx="0"/>
          </p:cNvCxnSpPr>
          <p:nvPr/>
        </p:nvCxnSpPr>
        <p:spPr>
          <a:xfrm flipH="1">
            <a:off x="3354002" y="1774126"/>
            <a:ext cx="2420848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3"/>
          <p:cNvSpPr/>
          <p:nvPr/>
        </p:nvSpPr>
        <p:spPr>
          <a:xfrm>
            <a:off x="3072437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i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Egyenes összekötő nyíllal 18"/>
          <p:cNvCxnSpPr>
            <a:stCxn id="11" idx="6"/>
            <a:endCxn id="20" idx="0"/>
          </p:cNvCxnSpPr>
          <p:nvPr/>
        </p:nvCxnSpPr>
        <p:spPr>
          <a:xfrm>
            <a:off x="6056414" y="3389364"/>
            <a:ext cx="2420847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3"/>
          <p:cNvSpPr/>
          <p:nvPr/>
        </p:nvSpPr>
        <p:spPr>
          <a:xfrm>
            <a:off x="8195696" y="35819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6" name="Egyenes összekötő nyíllal 25"/>
          <p:cNvCxnSpPr/>
          <p:nvPr/>
        </p:nvCxnSpPr>
        <p:spPr>
          <a:xfrm flipH="1">
            <a:off x="8477262" y="4145128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3"/>
          <p:cNvSpPr/>
          <p:nvPr/>
        </p:nvSpPr>
        <p:spPr>
          <a:xfrm>
            <a:off x="8195696" y="433776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o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8" name="Egyenes összekötő nyíllal 27"/>
          <p:cNvCxnSpPr/>
          <p:nvPr/>
        </p:nvCxnSpPr>
        <p:spPr>
          <a:xfrm flipH="1">
            <a:off x="8477262" y="4900893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3"/>
          <p:cNvSpPr/>
          <p:nvPr/>
        </p:nvSpPr>
        <p:spPr>
          <a:xfrm>
            <a:off x="8195696" y="509352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v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0" name="Egyenes összekötő nyíllal 29"/>
          <p:cNvCxnSpPr/>
          <p:nvPr/>
        </p:nvCxnSpPr>
        <p:spPr>
          <a:xfrm flipH="1">
            <a:off x="8477262" y="5656657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"/>
          <p:cNvSpPr/>
          <p:nvPr/>
        </p:nvSpPr>
        <p:spPr>
          <a:xfrm>
            <a:off x="8195696" y="584929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2" name="Szövegdoboz 31"/>
          <p:cNvSpPr txBox="1"/>
          <p:nvPr/>
        </p:nvSpPr>
        <p:spPr>
          <a:xfrm>
            <a:off x="1900052" y="321971"/>
            <a:ext cx="1786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i</a:t>
            </a:r>
            <a:r>
              <a:rPr lang="hu-HU" dirty="0" err="1" smtClean="0"/>
              <a:t>nsert</a:t>
            </a:r>
            <a:r>
              <a:rPr lang="hu-HU" dirty="0" smtClean="0"/>
              <a:t>(„</a:t>
            </a:r>
            <a:r>
              <a:rPr lang="hu-HU" b="1" dirty="0" err="1" smtClean="0">
                <a:solidFill>
                  <a:srgbClr val="FF0000"/>
                </a:solidFill>
              </a:rPr>
              <a:t>a</a:t>
            </a:r>
            <a:r>
              <a:rPr lang="hu-HU" dirty="0" err="1" smtClean="0">
                <a:solidFill>
                  <a:schemeClr val="tx2"/>
                </a:solidFill>
              </a:rPr>
              <a:t>ppa</a:t>
            </a:r>
            <a:r>
              <a:rPr lang="hu-HU" dirty="0" smtClean="0"/>
              <a:t>”)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20124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729" y="321971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err="1" smtClean="0"/>
              <a:t>Insertion</a:t>
            </a:r>
            <a:endParaRPr lang="hu-HU" b="1" u="sng" dirty="0"/>
          </a:p>
        </p:txBody>
      </p:sp>
      <p:sp>
        <p:nvSpPr>
          <p:cNvPr id="5" name="Oval 3"/>
          <p:cNvSpPr/>
          <p:nvPr/>
        </p:nvSpPr>
        <p:spPr>
          <a:xfrm>
            <a:off x="5493286" y="262596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74850" y="82572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93285" y="1210997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74850" y="177412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93285" y="2159398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74850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93285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74849" y="3670928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93284" y="4056200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74849" y="4619329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93284" y="5004601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2" name="Egyenes összekötő nyíllal 21"/>
          <p:cNvCxnSpPr>
            <a:endCxn id="23" idx="0"/>
          </p:cNvCxnSpPr>
          <p:nvPr/>
        </p:nvCxnSpPr>
        <p:spPr>
          <a:xfrm flipH="1">
            <a:off x="3354002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3"/>
          <p:cNvSpPr/>
          <p:nvPr/>
        </p:nvSpPr>
        <p:spPr>
          <a:xfrm>
            <a:off x="3072437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4" name="Egyenes összekötő nyíllal 23"/>
          <p:cNvCxnSpPr>
            <a:endCxn id="25" idx="0"/>
          </p:cNvCxnSpPr>
          <p:nvPr/>
        </p:nvCxnSpPr>
        <p:spPr>
          <a:xfrm flipH="1">
            <a:off x="3354002" y="1774126"/>
            <a:ext cx="2420848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3"/>
          <p:cNvSpPr/>
          <p:nvPr/>
        </p:nvSpPr>
        <p:spPr>
          <a:xfrm>
            <a:off x="3072437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i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Egyenes összekötő nyíllal 18"/>
          <p:cNvCxnSpPr>
            <a:stCxn id="11" idx="6"/>
            <a:endCxn id="20" idx="0"/>
          </p:cNvCxnSpPr>
          <p:nvPr/>
        </p:nvCxnSpPr>
        <p:spPr>
          <a:xfrm>
            <a:off x="6056414" y="3389364"/>
            <a:ext cx="2420847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3"/>
          <p:cNvSpPr/>
          <p:nvPr/>
        </p:nvSpPr>
        <p:spPr>
          <a:xfrm>
            <a:off x="8195696" y="35819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6" name="Egyenes összekötő nyíllal 25"/>
          <p:cNvCxnSpPr/>
          <p:nvPr/>
        </p:nvCxnSpPr>
        <p:spPr>
          <a:xfrm flipH="1">
            <a:off x="8477262" y="4145128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3"/>
          <p:cNvSpPr/>
          <p:nvPr/>
        </p:nvSpPr>
        <p:spPr>
          <a:xfrm>
            <a:off x="8195696" y="433776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o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8" name="Egyenes összekötő nyíllal 27"/>
          <p:cNvCxnSpPr/>
          <p:nvPr/>
        </p:nvCxnSpPr>
        <p:spPr>
          <a:xfrm flipH="1">
            <a:off x="8477262" y="4900893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3"/>
          <p:cNvSpPr/>
          <p:nvPr/>
        </p:nvSpPr>
        <p:spPr>
          <a:xfrm>
            <a:off x="8195696" y="509352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v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0" name="Egyenes összekötő nyíllal 29"/>
          <p:cNvCxnSpPr/>
          <p:nvPr/>
        </p:nvCxnSpPr>
        <p:spPr>
          <a:xfrm flipH="1">
            <a:off x="8477262" y="5656657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"/>
          <p:cNvSpPr/>
          <p:nvPr/>
        </p:nvSpPr>
        <p:spPr>
          <a:xfrm>
            <a:off x="8195696" y="584929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2" name="Szövegdoboz 31"/>
          <p:cNvSpPr txBox="1"/>
          <p:nvPr/>
        </p:nvSpPr>
        <p:spPr>
          <a:xfrm>
            <a:off x="1900052" y="321971"/>
            <a:ext cx="1786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i</a:t>
            </a:r>
            <a:r>
              <a:rPr lang="hu-HU" dirty="0" err="1" smtClean="0"/>
              <a:t>nsert</a:t>
            </a:r>
            <a:r>
              <a:rPr lang="hu-HU" dirty="0" smtClean="0"/>
              <a:t>(„</a:t>
            </a:r>
            <a:r>
              <a:rPr lang="hu-HU" b="1" dirty="0" err="1" smtClean="0">
                <a:solidFill>
                  <a:srgbClr val="FF0000"/>
                </a:solidFill>
              </a:rPr>
              <a:t>ap</a:t>
            </a:r>
            <a:r>
              <a:rPr lang="hu-HU" dirty="0" err="1" smtClean="0">
                <a:solidFill>
                  <a:schemeClr val="tx2"/>
                </a:solidFill>
              </a:rPr>
              <a:t>pa</a:t>
            </a:r>
            <a:r>
              <a:rPr lang="hu-HU" dirty="0" smtClean="0"/>
              <a:t>”)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6161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729" y="321971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err="1" smtClean="0"/>
              <a:t>Insertion</a:t>
            </a:r>
            <a:endParaRPr lang="hu-HU" b="1" u="sng" dirty="0"/>
          </a:p>
        </p:txBody>
      </p:sp>
      <p:sp>
        <p:nvSpPr>
          <p:cNvPr id="5" name="Oval 3"/>
          <p:cNvSpPr/>
          <p:nvPr/>
        </p:nvSpPr>
        <p:spPr>
          <a:xfrm>
            <a:off x="5493286" y="262596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74850" y="82572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93285" y="1210997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74850" y="177412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93285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74850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93285" y="3107799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74849" y="3670928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93284" y="4056200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74849" y="4619329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93284" y="5004601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2" name="Egyenes összekötő nyíllal 21"/>
          <p:cNvCxnSpPr>
            <a:endCxn id="23" idx="0"/>
          </p:cNvCxnSpPr>
          <p:nvPr/>
        </p:nvCxnSpPr>
        <p:spPr>
          <a:xfrm flipH="1">
            <a:off x="3354002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3"/>
          <p:cNvSpPr/>
          <p:nvPr/>
        </p:nvSpPr>
        <p:spPr>
          <a:xfrm>
            <a:off x="3072437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4" name="Egyenes összekötő nyíllal 23"/>
          <p:cNvCxnSpPr>
            <a:endCxn id="25" idx="0"/>
          </p:cNvCxnSpPr>
          <p:nvPr/>
        </p:nvCxnSpPr>
        <p:spPr>
          <a:xfrm flipH="1">
            <a:off x="3354002" y="1774126"/>
            <a:ext cx="2420848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3"/>
          <p:cNvSpPr/>
          <p:nvPr/>
        </p:nvSpPr>
        <p:spPr>
          <a:xfrm>
            <a:off x="3072437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i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Egyenes összekötő nyíllal 18"/>
          <p:cNvCxnSpPr>
            <a:stCxn id="11" idx="6"/>
            <a:endCxn id="20" idx="0"/>
          </p:cNvCxnSpPr>
          <p:nvPr/>
        </p:nvCxnSpPr>
        <p:spPr>
          <a:xfrm>
            <a:off x="6056414" y="3389364"/>
            <a:ext cx="2420847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3"/>
          <p:cNvSpPr/>
          <p:nvPr/>
        </p:nvSpPr>
        <p:spPr>
          <a:xfrm>
            <a:off x="8195696" y="35819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6" name="Egyenes összekötő nyíllal 25"/>
          <p:cNvCxnSpPr/>
          <p:nvPr/>
        </p:nvCxnSpPr>
        <p:spPr>
          <a:xfrm flipH="1">
            <a:off x="8477262" y="4145128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3"/>
          <p:cNvSpPr/>
          <p:nvPr/>
        </p:nvSpPr>
        <p:spPr>
          <a:xfrm>
            <a:off x="8195696" y="433776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o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8" name="Egyenes összekötő nyíllal 27"/>
          <p:cNvCxnSpPr/>
          <p:nvPr/>
        </p:nvCxnSpPr>
        <p:spPr>
          <a:xfrm flipH="1">
            <a:off x="8477262" y="4900893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3"/>
          <p:cNvSpPr/>
          <p:nvPr/>
        </p:nvSpPr>
        <p:spPr>
          <a:xfrm>
            <a:off x="8195696" y="509352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v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0" name="Egyenes összekötő nyíllal 29"/>
          <p:cNvCxnSpPr/>
          <p:nvPr/>
        </p:nvCxnSpPr>
        <p:spPr>
          <a:xfrm flipH="1">
            <a:off x="8477262" y="5656657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"/>
          <p:cNvSpPr/>
          <p:nvPr/>
        </p:nvSpPr>
        <p:spPr>
          <a:xfrm>
            <a:off x="8195696" y="584929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2" name="Szövegdoboz 31"/>
          <p:cNvSpPr txBox="1"/>
          <p:nvPr/>
        </p:nvSpPr>
        <p:spPr>
          <a:xfrm>
            <a:off x="1900052" y="321971"/>
            <a:ext cx="1786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i</a:t>
            </a:r>
            <a:r>
              <a:rPr lang="hu-HU" dirty="0" err="1" smtClean="0"/>
              <a:t>nsert</a:t>
            </a:r>
            <a:r>
              <a:rPr lang="hu-HU" dirty="0" smtClean="0"/>
              <a:t>(„</a:t>
            </a:r>
            <a:r>
              <a:rPr lang="hu-HU" b="1" dirty="0" err="1" smtClean="0">
                <a:solidFill>
                  <a:srgbClr val="FF0000"/>
                </a:solidFill>
              </a:rPr>
              <a:t>app</a:t>
            </a:r>
            <a:r>
              <a:rPr lang="hu-HU" dirty="0" err="1" smtClean="0">
                <a:solidFill>
                  <a:schemeClr val="tx2"/>
                </a:solidFill>
              </a:rPr>
              <a:t>a</a:t>
            </a:r>
            <a:r>
              <a:rPr lang="hu-HU" dirty="0" smtClean="0"/>
              <a:t>”)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82986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729" y="321971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err="1" smtClean="0"/>
              <a:t>Insertion</a:t>
            </a:r>
            <a:endParaRPr lang="hu-HU" b="1" u="sng" dirty="0"/>
          </a:p>
        </p:txBody>
      </p:sp>
      <p:sp>
        <p:nvSpPr>
          <p:cNvPr id="5" name="Oval 3"/>
          <p:cNvSpPr/>
          <p:nvPr/>
        </p:nvSpPr>
        <p:spPr>
          <a:xfrm>
            <a:off x="5493286" y="262596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74850" y="82572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93285" y="1210997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74850" y="177412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93285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74850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93285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74849" y="3670928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93284" y="4056200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74849" y="4619329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93284" y="5004601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2" name="Egyenes összekötő nyíllal 21"/>
          <p:cNvCxnSpPr>
            <a:endCxn id="23" idx="0"/>
          </p:cNvCxnSpPr>
          <p:nvPr/>
        </p:nvCxnSpPr>
        <p:spPr>
          <a:xfrm flipH="1">
            <a:off x="3354002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3"/>
          <p:cNvSpPr/>
          <p:nvPr/>
        </p:nvSpPr>
        <p:spPr>
          <a:xfrm>
            <a:off x="3072437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4" name="Egyenes összekötő nyíllal 23"/>
          <p:cNvCxnSpPr>
            <a:endCxn id="25" idx="0"/>
          </p:cNvCxnSpPr>
          <p:nvPr/>
        </p:nvCxnSpPr>
        <p:spPr>
          <a:xfrm flipH="1">
            <a:off x="3354002" y="1774126"/>
            <a:ext cx="2420848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3"/>
          <p:cNvSpPr/>
          <p:nvPr/>
        </p:nvSpPr>
        <p:spPr>
          <a:xfrm>
            <a:off x="3072437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i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Egyenes összekötő nyíllal 18"/>
          <p:cNvCxnSpPr>
            <a:stCxn id="11" idx="6"/>
            <a:endCxn id="20" idx="0"/>
          </p:cNvCxnSpPr>
          <p:nvPr/>
        </p:nvCxnSpPr>
        <p:spPr>
          <a:xfrm>
            <a:off x="6056414" y="3389364"/>
            <a:ext cx="2420847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3"/>
          <p:cNvSpPr/>
          <p:nvPr/>
        </p:nvSpPr>
        <p:spPr>
          <a:xfrm>
            <a:off x="8195696" y="35819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6" name="Egyenes összekötő nyíllal 25"/>
          <p:cNvCxnSpPr/>
          <p:nvPr/>
        </p:nvCxnSpPr>
        <p:spPr>
          <a:xfrm flipH="1">
            <a:off x="8477262" y="4145128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3"/>
          <p:cNvSpPr/>
          <p:nvPr/>
        </p:nvSpPr>
        <p:spPr>
          <a:xfrm>
            <a:off x="8195696" y="433776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o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8" name="Egyenes összekötő nyíllal 27"/>
          <p:cNvCxnSpPr/>
          <p:nvPr/>
        </p:nvCxnSpPr>
        <p:spPr>
          <a:xfrm flipH="1">
            <a:off x="8477262" y="4900893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3"/>
          <p:cNvSpPr/>
          <p:nvPr/>
        </p:nvSpPr>
        <p:spPr>
          <a:xfrm>
            <a:off x="8195696" y="509352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v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0" name="Egyenes összekötő nyíllal 29"/>
          <p:cNvCxnSpPr/>
          <p:nvPr/>
        </p:nvCxnSpPr>
        <p:spPr>
          <a:xfrm flipH="1">
            <a:off x="8477262" y="5656657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"/>
          <p:cNvSpPr/>
          <p:nvPr/>
        </p:nvSpPr>
        <p:spPr>
          <a:xfrm>
            <a:off x="8195696" y="584929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2" name="Szövegdoboz 31"/>
          <p:cNvSpPr txBox="1"/>
          <p:nvPr/>
        </p:nvSpPr>
        <p:spPr>
          <a:xfrm>
            <a:off x="1900052" y="321971"/>
            <a:ext cx="1786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i</a:t>
            </a:r>
            <a:r>
              <a:rPr lang="hu-HU" dirty="0" err="1" smtClean="0"/>
              <a:t>nsert</a:t>
            </a:r>
            <a:r>
              <a:rPr lang="hu-HU" dirty="0" smtClean="0"/>
              <a:t>(„</a:t>
            </a:r>
            <a:r>
              <a:rPr lang="hu-HU" b="1" dirty="0" err="1" smtClean="0">
                <a:solidFill>
                  <a:srgbClr val="FF0000"/>
                </a:solidFill>
              </a:rPr>
              <a:t>appa</a:t>
            </a:r>
            <a:r>
              <a:rPr lang="hu-HU" dirty="0" smtClean="0"/>
              <a:t>”)</a:t>
            </a:r>
            <a:endParaRPr lang="hu-HU" dirty="0"/>
          </a:p>
        </p:txBody>
      </p:sp>
      <p:cxnSp>
        <p:nvCxnSpPr>
          <p:cNvPr id="33" name="Egyenes összekötő nyíllal 32"/>
          <p:cNvCxnSpPr>
            <a:stCxn id="11" idx="4"/>
            <a:endCxn id="34" idx="0"/>
          </p:cNvCxnSpPr>
          <p:nvPr/>
        </p:nvCxnSpPr>
        <p:spPr>
          <a:xfrm flipH="1">
            <a:off x="3788221" y="3670928"/>
            <a:ext cx="1986629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"/>
          <p:cNvSpPr/>
          <p:nvPr/>
        </p:nvSpPr>
        <p:spPr>
          <a:xfrm>
            <a:off x="3506656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309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729" y="321971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err="1" smtClean="0"/>
              <a:t>Insertion</a:t>
            </a:r>
            <a:endParaRPr lang="hu-HU" b="1" u="sng" dirty="0"/>
          </a:p>
        </p:txBody>
      </p:sp>
      <p:sp>
        <p:nvSpPr>
          <p:cNvPr id="5" name="Oval 3"/>
          <p:cNvSpPr/>
          <p:nvPr/>
        </p:nvSpPr>
        <p:spPr>
          <a:xfrm>
            <a:off x="5493286" y="262596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74850" y="82572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93285" y="1210997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74850" y="177412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93285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74850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93285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74849" y="3670928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93284" y="4056200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74849" y="4619329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93284" y="5004601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2" name="Egyenes összekötő nyíllal 21"/>
          <p:cNvCxnSpPr>
            <a:endCxn id="23" idx="0"/>
          </p:cNvCxnSpPr>
          <p:nvPr/>
        </p:nvCxnSpPr>
        <p:spPr>
          <a:xfrm flipH="1">
            <a:off x="3354002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3"/>
          <p:cNvSpPr/>
          <p:nvPr/>
        </p:nvSpPr>
        <p:spPr>
          <a:xfrm>
            <a:off x="3072437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4" name="Egyenes összekötő nyíllal 23"/>
          <p:cNvCxnSpPr>
            <a:endCxn id="25" idx="0"/>
          </p:cNvCxnSpPr>
          <p:nvPr/>
        </p:nvCxnSpPr>
        <p:spPr>
          <a:xfrm flipH="1">
            <a:off x="3354002" y="1774126"/>
            <a:ext cx="2420848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3"/>
          <p:cNvSpPr/>
          <p:nvPr/>
        </p:nvSpPr>
        <p:spPr>
          <a:xfrm>
            <a:off x="3072437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i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Egyenes összekötő nyíllal 18"/>
          <p:cNvCxnSpPr>
            <a:stCxn id="11" idx="6"/>
            <a:endCxn id="20" idx="0"/>
          </p:cNvCxnSpPr>
          <p:nvPr/>
        </p:nvCxnSpPr>
        <p:spPr>
          <a:xfrm>
            <a:off x="6056414" y="3389364"/>
            <a:ext cx="2420847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3"/>
          <p:cNvSpPr/>
          <p:nvPr/>
        </p:nvSpPr>
        <p:spPr>
          <a:xfrm>
            <a:off x="8195696" y="35819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6" name="Egyenes összekötő nyíllal 25"/>
          <p:cNvCxnSpPr/>
          <p:nvPr/>
        </p:nvCxnSpPr>
        <p:spPr>
          <a:xfrm flipH="1">
            <a:off x="8477262" y="4145128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3"/>
          <p:cNvSpPr/>
          <p:nvPr/>
        </p:nvSpPr>
        <p:spPr>
          <a:xfrm>
            <a:off x="8195696" y="433776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o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8" name="Egyenes összekötő nyíllal 27"/>
          <p:cNvCxnSpPr/>
          <p:nvPr/>
        </p:nvCxnSpPr>
        <p:spPr>
          <a:xfrm flipH="1">
            <a:off x="8477262" y="4900893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3"/>
          <p:cNvSpPr/>
          <p:nvPr/>
        </p:nvSpPr>
        <p:spPr>
          <a:xfrm>
            <a:off x="8195696" y="509352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v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0" name="Egyenes összekötő nyíllal 29"/>
          <p:cNvCxnSpPr/>
          <p:nvPr/>
        </p:nvCxnSpPr>
        <p:spPr>
          <a:xfrm flipH="1">
            <a:off x="8477262" y="5656657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"/>
          <p:cNvSpPr/>
          <p:nvPr/>
        </p:nvSpPr>
        <p:spPr>
          <a:xfrm>
            <a:off x="8195696" y="584929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Egyenes összekötő nyíllal 32"/>
          <p:cNvCxnSpPr>
            <a:stCxn id="11" idx="4"/>
            <a:endCxn id="34" idx="0"/>
          </p:cNvCxnSpPr>
          <p:nvPr/>
        </p:nvCxnSpPr>
        <p:spPr>
          <a:xfrm flipH="1">
            <a:off x="3788221" y="3670928"/>
            <a:ext cx="1986629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"/>
          <p:cNvSpPr/>
          <p:nvPr/>
        </p:nvSpPr>
        <p:spPr>
          <a:xfrm>
            <a:off x="3506656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843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729" y="321971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err="1" smtClean="0"/>
              <a:t>Insertion</a:t>
            </a:r>
            <a:endParaRPr lang="hu-HU" b="1" u="sng" dirty="0"/>
          </a:p>
        </p:txBody>
      </p:sp>
      <p:sp>
        <p:nvSpPr>
          <p:cNvPr id="5" name="Oval 3"/>
          <p:cNvSpPr/>
          <p:nvPr/>
        </p:nvSpPr>
        <p:spPr>
          <a:xfrm>
            <a:off x="5493286" y="262596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74850" y="82572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93285" y="1210997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74850" y="177412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93285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74850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93285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74849" y="3670928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93284" y="4056200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74849" y="4619329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93284" y="5004601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2" name="Egyenes összekötő nyíllal 21"/>
          <p:cNvCxnSpPr>
            <a:endCxn id="23" idx="0"/>
          </p:cNvCxnSpPr>
          <p:nvPr/>
        </p:nvCxnSpPr>
        <p:spPr>
          <a:xfrm flipH="1">
            <a:off x="3354002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3"/>
          <p:cNvSpPr/>
          <p:nvPr/>
        </p:nvSpPr>
        <p:spPr>
          <a:xfrm>
            <a:off x="3072437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4" name="Egyenes összekötő nyíllal 23"/>
          <p:cNvCxnSpPr>
            <a:endCxn id="25" idx="0"/>
          </p:cNvCxnSpPr>
          <p:nvPr/>
        </p:nvCxnSpPr>
        <p:spPr>
          <a:xfrm flipH="1">
            <a:off x="3354002" y="1774126"/>
            <a:ext cx="2420848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3"/>
          <p:cNvSpPr/>
          <p:nvPr/>
        </p:nvSpPr>
        <p:spPr>
          <a:xfrm>
            <a:off x="3072437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i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Egyenes összekötő nyíllal 18"/>
          <p:cNvCxnSpPr>
            <a:stCxn id="11" idx="6"/>
            <a:endCxn id="20" idx="0"/>
          </p:cNvCxnSpPr>
          <p:nvPr/>
        </p:nvCxnSpPr>
        <p:spPr>
          <a:xfrm>
            <a:off x="6056414" y="3389364"/>
            <a:ext cx="2420847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3"/>
          <p:cNvSpPr/>
          <p:nvPr/>
        </p:nvSpPr>
        <p:spPr>
          <a:xfrm>
            <a:off x="8195696" y="35819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6" name="Egyenes összekötő nyíllal 25"/>
          <p:cNvCxnSpPr/>
          <p:nvPr/>
        </p:nvCxnSpPr>
        <p:spPr>
          <a:xfrm flipH="1">
            <a:off x="8477262" y="4145128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3"/>
          <p:cNvSpPr/>
          <p:nvPr/>
        </p:nvSpPr>
        <p:spPr>
          <a:xfrm>
            <a:off x="8195696" y="433776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o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8" name="Egyenes összekötő nyíllal 27"/>
          <p:cNvCxnSpPr/>
          <p:nvPr/>
        </p:nvCxnSpPr>
        <p:spPr>
          <a:xfrm flipH="1">
            <a:off x="8477262" y="4900893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3"/>
          <p:cNvSpPr/>
          <p:nvPr/>
        </p:nvSpPr>
        <p:spPr>
          <a:xfrm>
            <a:off x="8195696" y="509352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v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0" name="Egyenes összekötő nyíllal 29"/>
          <p:cNvCxnSpPr/>
          <p:nvPr/>
        </p:nvCxnSpPr>
        <p:spPr>
          <a:xfrm flipH="1">
            <a:off x="8477262" y="5656657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"/>
          <p:cNvSpPr/>
          <p:nvPr/>
        </p:nvSpPr>
        <p:spPr>
          <a:xfrm>
            <a:off x="8195696" y="584929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Egyenes összekötő nyíllal 32"/>
          <p:cNvCxnSpPr>
            <a:stCxn id="11" idx="4"/>
            <a:endCxn id="34" idx="0"/>
          </p:cNvCxnSpPr>
          <p:nvPr/>
        </p:nvCxnSpPr>
        <p:spPr>
          <a:xfrm flipH="1">
            <a:off x="3788221" y="3670928"/>
            <a:ext cx="1986629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"/>
          <p:cNvSpPr/>
          <p:nvPr/>
        </p:nvSpPr>
        <p:spPr>
          <a:xfrm>
            <a:off x="3506656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2" name="Szövegdoboz 31"/>
          <p:cNvSpPr txBox="1"/>
          <p:nvPr/>
        </p:nvSpPr>
        <p:spPr>
          <a:xfrm>
            <a:off x="1900052" y="321971"/>
            <a:ext cx="1786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i</a:t>
            </a:r>
            <a:r>
              <a:rPr lang="hu-HU" dirty="0" err="1" smtClean="0"/>
              <a:t>nsert</a:t>
            </a:r>
            <a:r>
              <a:rPr lang="hu-HU" dirty="0" smtClean="0"/>
              <a:t>(„</a:t>
            </a:r>
            <a:r>
              <a:rPr lang="hu-HU" dirty="0" err="1" smtClean="0">
                <a:solidFill>
                  <a:schemeClr val="tx2"/>
                </a:solidFill>
              </a:rPr>
              <a:t>appb</a:t>
            </a:r>
            <a:r>
              <a:rPr lang="hu-HU" dirty="0" smtClean="0"/>
              <a:t>”)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89414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729" y="321971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err="1" smtClean="0"/>
              <a:t>Insertion</a:t>
            </a:r>
            <a:endParaRPr lang="hu-HU" b="1" u="sng" dirty="0"/>
          </a:p>
        </p:txBody>
      </p:sp>
      <p:sp>
        <p:nvSpPr>
          <p:cNvPr id="5" name="Oval 3"/>
          <p:cNvSpPr/>
          <p:nvPr/>
        </p:nvSpPr>
        <p:spPr>
          <a:xfrm>
            <a:off x="5493286" y="262596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74850" y="82572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93285" y="1210997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74850" y="177412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93285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74850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93285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74849" y="3670928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93284" y="4056200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74849" y="4619329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93284" y="5004601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2" name="Egyenes összekötő nyíllal 21"/>
          <p:cNvCxnSpPr>
            <a:endCxn id="23" idx="0"/>
          </p:cNvCxnSpPr>
          <p:nvPr/>
        </p:nvCxnSpPr>
        <p:spPr>
          <a:xfrm flipH="1">
            <a:off x="3354002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3"/>
          <p:cNvSpPr/>
          <p:nvPr/>
        </p:nvSpPr>
        <p:spPr>
          <a:xfrm>
            <a:off x="3072437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4" name="Egyenes összekötő nyíllal 23"/>
          <p:cNvCxnSpPr>
            <a:endCxn id="25" idx="0"/>
          </p:cNvCxnSpPr>
          <p:nvPr/>
        </p:nvCxnSpPr>
        <p:spPr>
          <a:xfrm flipH="1">
            <a:off x="3354002" y="1774126"/>
            <a:ext cx="2420848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3"/>
          <p:cNvSpPr/>
          <p:nvPr/>
        </p:nvSpPr>
        <p:spPr>
          <a:xfrm>
            <a:off x="3072437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i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Egyenes összekötő nyíllal 18"/>
          <p:cNvCxnSpPr>
            <a:stCxn id="11" idx="6"/>
            <a:endCxn id="20" idx="0"/>
          </p:cNvCxnSpPr>
          <p:nvPr/>
        </p:nvCxnSpPr>
        <p:spPr>
          <a:xfrm>
            <a:off x="6056414" y="3389364"/>
            <a:ext cx="2420847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3"/>
          <p:cNvSpPr/>
          <p:nvPr/>
        </p:nvSpPr>
        <p:spPr>
          <a:xfrm>
            <a:off x="8195696" y="35819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6" name="Egyenes összekötő nyíllal 25"/>
          <p:cNvCxnSpPr/>
          <p:nvPr/>
        </p:nvCxnSpPr>
        <p:spPr>
          <a:xfrm flipH="1">
            <a:off x="8477262" y="4145128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3"/>
          <p:cNvSpPr/>
          <p:nvPr/>
        </p:nvSpPr>
        <p:spPr>
          <a:xfrm>
            <a:off x="8195696" y="433776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o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8" name="Egyenes összekötő nyíllal 27"/>
          <p:cNvCxnSpPr/>
          <p:nvPr/>
        </p:nvCxnSpPr>
        <p:spPr>
          <a:xfrm flipH="1">
            <a:off x="8477262" y="4900893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3"/>
          <p:cNvSpPr/>
          <p:nvPr/>
        </p:nvSpPr>
        <p:spPr>
          <a:xfrm>
            <a:off x="8195696" y="509352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v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0" name="Egyenes összekötő nyíllal 29"/>
          <p:cNvCxnSpPr/>
          <p:nvPr/>
        </p:nvCxnSpPr>
        <p:spPr>
          <a:xfrm flipH="1">
            <a:off x="8477262" y="5656657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"/>
          <p:cNvSpPr/>
          <p:nvPr/>
        </p:nvSpPr>
        <p:spPr>
          <a:xfrm>
            <a:off x="8195696" y="584929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Egyenes összekötő nyíllal 32"/>
          <p:cNvCxnSpPr>
            <a:stCxn id="11" idx="4"/>
            <a:endCxn id="34" idx="0"/>
          </p:cNvCxnSpPr>
          <p:nvPr/>
        </p:nvCxnSpPr>
        <p:spPr>
          <a:xfrm flipH="1">
            <a:off x="3788221" y="3670928"/>
            <a:ext cx="1986629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"/>
          <p:cNvSpPr/>
          <p:nvPr/>
        </p:nvSpPr>
        <p:spPr>
          <a:xfrm>
            <a:off x="3506656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2" name="Szövegdoboz 31"/>
          <p:cNvSpPr txBox="1"/>
          <p:nvPr/>
        </p:nvSpPr>
        <p:spPr>
          <a:xfrm>
            <a:off x="1900052" y="321971"/>
            <a:ext cx="1786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i</a:t>
            </a:r>
            <a:r>
              <a:rPr lang="hu-HU" dirty="0" err="1" smtClean="0"/>
              <a:t>nsert</a:t>
            </a:r>
            <a:r>
              <a:rPr lang="hu-HU" dirty="0" smtClean="0"/>
              <a:t>(„</a:t>
            </a:r>
            <a:r>
              <a:rPr lang="hu-HU" dirty="0" err="1" smtClean="0">
                <a:solidFill>
                  <a:schemeClr val="tx2"/>
                </a:solidFill>
              </a:rPr>
              <a:t>appb</a:t>
            </a:r>
            <a:r>
              <a:rPr lang="hu-HU" dirty="0" smtClean="0"/>
              <a:t>”)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01796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729" y="321971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err="1" smtClean="0"/>
              <a:t>Insertion</a:t>
            </a:r>
            <a:endParaRPr lang="hu-HU" b="1" u="sng" dirty="0"/>
          </a:p>
        </p:txBody>
      </p:sp>
      <p:sp>
        <p:nvSpPr>
          <p:cNvPr id="5" name="Oval 3"/>
          <p:cNvSpPr/>
          <p:nvPr/>
        </p:nvSpPr>
        <p:spPr>
          <a:xfrm>
            <a:off x="5493286" y="262596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74850" y="82572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93285" y="1210997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74850" y="177412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93285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74850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93285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74849" y="3670928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93284" y="4056200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74849" y="4619329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93284" y="5004601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2" name="Egyenes összekötő nyíllal 21"/>
          <p:cNvCxnSpPr>
            <a:endCxn id="23" idx="0"/>
          </p:cNvCxnSpPr>
          <p:nvPr/>
        </p:nvCxnSpPr>
        <p:spPr>
          <a:xfrm flipH="1">
            <a:off x="3354002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3"/>
          <p:cNvSpPr/>
          <p:nvPr/>
        </p:nvSpPr>
        <p:spPr>
          <a:xfrm>
            <a:off x="3072437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4" name="Egyenes összekötő nyíllal 23"/>
          <p:cNvCxnSpPr>
            <a:endCxn id="25" idx="0"/>
          </p:cNvCxnSpPr>
          <p:nvPr/>
        </p:nvCxnSpPr>
        <p:spPr>
          <a:xfrm flipH="1">
            <a:off x="3354002" y="1774126"/>
            <a:ext cx="2420848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3"/>
          <p:cNvSpPr/>
          <p:nvPr/>
        </p:nvSpPr>
        <p:spPr>
          <a:xfrm>
            <a:off x="3072437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i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Egyenes összekötő nyíllal 18"/>
          <p:cNvCxnSpPr>
            <a:stCxn id="11" idx="6"/>
            <a:endCxn id="20" idx="0"/>
          </p:cNvCxnSpPr>
          <p:nvPr/>
        </p:nvCxnSpPr>
        <p:spPr>
          <a:xfrm>
            <a:off x="6056414" y="3389364"/>
            <a:ext cx="2420847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3"/>
          <p:cNvSpPr/>
          <p:nvPr/>
        </p:nvSpPr>
        <p:spPr>
          <a:xfrm>
            <a:off x="8195696" y="35819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6" name="Egyenes összekötő nyíllal 25"/>
          <p:cNvCxnSpPr/>
          <p:nvPr/>
        </p:nvCxnSpPr>
        <p:spPr>
          <a:xfrm flipH="1">
            <a:off x="8477262" y="4145128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3"/>
          <p:cNvSpPr/>
          <p:nvPr/>
        </p:nvSpPr>
        <p:spPr>
          <a:xfrm>
            <a:off x="8195696" y="433776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o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8" name="Egyenes összekötő nyíllal 27"/>
          <p:cNvCxnSpPr/>
          <p:nvPr/>
        </p:nvCxnSpPr>
        <p:spPr>
          <a:xfrm flipH="1">
            <a:off x="8477262" y="4900893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3"/>
          <p:cNvSpPr/>
          <p:nvPr/>
        </p:nvSpPr>
        <p:spPr>
          <a:xfrm>
            <a:off x="8195696" y="509352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v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0" name="Egyenes összekötő nyíllal 29"/>
          <p:cNvCxnSpPr/>
          <p:nvPr/>
        </p:nvCxnSpPr>
        <p:spPr>
          <a:xfrm flipH="1">
            <a:off x="8477262" y="5656657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"/>
          <p:cNvSpPr/>
          <p:nvPr/>
        </p:nvSpPr>
        <p:spPr>
          <a:xfrm>
            <a:off x="8195696" y="584929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Egyenes összekötő nyíllal 32"/>
          <p:cNvCxnSpPr>
            <a:stCxn id="11" idx="4"/>
            <a:endCxn id="34" idx="0"/>
          </p:cNvCxnSpPr>
          <p:nvPr/>
        </p:nvCxnSpPr>
        <p:spPr>
          <a:xfrm flipH="1">
            <a:off x="3788221" y="3670928"/>
            <a:ext cx="1986629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"/>
          <p:cNvSpPr/>
          <p:nvPr/>
        </p:nvSpPr>
        <p:spPr>
          <a:xfrm>
            <a:off x="3506656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2" name="Szövegdoboz 31"/>
          <p:cNvSpPr txBox="1"/>
          <p:nvPr/>
        </p:nvSpPr>
        <p:spPr>
          <a:xfrm>
            <a:off x="1900052" y="321971"/>
            <a:ext cx="1786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i</a:t>
            </a:r>
            <a:r>
              <a:rPr lang="hu-HU" dirty="0" err="1" smtClean="0"/>
              <a:t>nsert</a:t>
            </a:r>
            <a:r>
              <a:rPr lang="hu-HU" dirty="0" smtClean="0"/>
              <a:t>(„</a:t>
            </a:r>
            <a:r>
              <a:rPr lang="hu-HU" b="1" dirty="0" err="1" smtClean="0">
                <a:solidFill>
                  <a:srgbClr val="FF0000"/>
                </a:solidFill>
              </a:rPr>
              <a:t>a</a:t>
            </a:r>
            <a:r>
              <a:rPr lang="hu-HU" dirty="0" err="1" smtClean="0">
                <a:solidFill>
                  <a:schemeClr val="tx2"/>
                </a:solidFill>
              </a:rPr>
              <a:t>ppb</a:t>
            </a:r>
            <a:r>
              <a:rPr lang="hu-HU" dirty="0" smtClean="0"/>
              <a:t>”)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3449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600164" y="1004551"/>
            <a:ext cx="734096" cy="734096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Oval 4"/>
          <p:cNvSpPr/>
          <p:nvPr/>
        </p:nvSpPr>
        <p:spPr>
          <a:xfrm>
            <a:off x="3539544" y="2509234"/>
            <a:ext cx="734096" cy="734096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t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600164" y="2509234"/>
            <a:ext cx="734096" cy="734096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7660784" y="2509234"/>
            <a:ext cx="734096" cy="734096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c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805448" y="3743459"/>
            <a:ext cx="734096" cy="734096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ti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88666" y="3743459"/>
            <a:ext cx="734096" cy="734096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tt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8394880" y="3739166"/>
            <a:ext cx="734096" cy="734096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ca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>
            <a:stCxn id="4" idx="3"/>
            <a:endCxn id="5" idx="0"/>
          </p:cNvCxnSpPr>
          <p:nvPr/>
        </p:nvCxnSpPr>
        <p:spPr>
          <a:xfrm flipH="1">
            <a:off x="3906592" y="1631141"/>
            <a:ext cx="1801078" cy="878093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5"/>
            <a:endCxn id="7" idx="0"/>
          </p:cNvCxnSpPr>
          <p:nvPr/>
        </p:nvCxnSpPr>
        <p:spPr>
          <a:xfrm>
            <a:off x="6226754" y="1631141"/>
            <a:ext cx="1801078" cy="878093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4" idx="4"/>
            <a:endCxn id="6" idx="0"/>
          </p:cNvCxnSpPr>
          <p:nvPr/>
        </p:nvCxnSpPr>
        <p:spPr>
          <a:xfrm>
            <a:off x="5967212" y="1738647"/>
            <a:ext cx="0" cy="770587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3"/>
            <a:endCxn id="8" idx="0"/>
          </p:cNvCxnSpPr>
          <p:nvPr/>
        </p:nvCxnSpPr>
        <p:spPr>
          <a:xfrm flipH="1">
            <a:off x="3172496" y="3135824"/>
            <a:ext cx="474554" cy="607635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5"/>
            <a:endCxn id="9" idx="0"/>
          </p:cNvCxnSpPr>
          <p:nvPr/>
        </p:nvCxnSpPr>
        <p:spPr>
          <a:xfrm>
            <a:off x="4166134" y="3135824"/>
            <a:ext cx="489580" cy="607635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7" idx="5"/>
            <a:endCxn id="10" idx="0"/>
          </p:cNvCxnSpPr>
          <p:nvPr/>
        </p:nvCxnSpPr>
        <p:spPr>
          <a:xfrm>
            <a:off x="8287374" y="3135824"/>
            <a:ext cx="474554" cy="603342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404575" y="1738647"/>
            <a:ext cx="263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</a:t>
            </a:r>
            <a:endParaRPr lang="hu-HU" dirty="0"/>
          </a:p>
        </p:txBody>
      </p:sp>
      <p:sp>
        <p:nvSpPr>
          <p:cNvPr id="32" name="TextBox 31"/>
          <p:cNvSpPr txBox="1"/>
          <p:nvPr/>
        </p:nvSpPr>
        <p:spPr>
          <a:xfrm>
            <a:off x="5669565" y="1986427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010166" y="1631141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c</a:t>
            </a:r>
            <a:endParaRPr lang="hu-HU" dirty="0"/>
          </a:p>
        </p:txBody>
      </p:sp>
      <p:sp>
        <p:nvSpPr>
          <p:cNvPr id="34" name="TextBox 33"/>
          <p:cNvSpPr txBox="1"/>
          <p:nvPr/>
        </p:nvSpPr>
        <p:spPr>
          <a:xfrm>
            <a:off x="8524651" y="3109952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79146" y="3103980"/>
            <a:ext cx="231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i</a:t>
            </a:r>
            <a:endParaRPr lang="hu-HU" dirty="0"/>
          </a:p>
        </p:txBody>
      </p:sp>
      <p:sp>
        <p:nvSpPr>
          <p:cNvPr id="36" name="TextBox 35"/>
          <p:cNvSpPr txBox="1"/>
          <p:nvPr/>
        </p:nvSpPr>
        <p:spPr>
          <a:xfrm>
            <a:off x="4157237" y="3355814"/>
            <a:ext cx="263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6534" y="526571"/>
            <a:ext cx="35862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All the descendants of a node</a:t>
            </a:r>
          </a:p>
          <a:p>
            <a:r>
              <a:rPr lang="hu-HU" dirty="0"/>
              <a:t>h</a:t>
            </a:r>
            <a:r>
              <a:rPr lang="hu-HU" dirty="0" smtClean="0"/>
              <a:t>as a common prefix !!!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94827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729" y="321971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err="1" smtClean="0"/>
              <a:t>Insertion</a:t>
            </a:r>
            <a:endParaRPr lang="hu-HU" b="1" u="sng" dirty="0"/>
          </a:p>
        </p:txBody>
      </p:sp>
      <p:sp>
        <p:nvSpPr>
          <p:cNvPr id="5" name="Oval 3"/>
          <p:cNvSpPr/>
          <p:nvPr/>
        </p:nvSpPr>
        <p:spPr>
          <a:xfrm>
            <a:off x="5493286" y="262596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74850" y="82572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93285" y="1210997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74850" y="177412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93285" y="2159398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74850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93285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74849" y="3670928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93284" y="4056200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74849" y="4619329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93284" y="5004601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2" name="Egyenes összekötő nyíllal 21"/>
          <p:cNvCxnSpPr>
            <a:endCxn id="23" idx="0"/>
          </p:cNvCxnSpPr>
          <p:nvPr/>
        </p:nvCxnSpPr>
        <p:spPr>
          <a:xfrm flipH="1">
            <a:off x="3354002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3"/>
          <p:cNvSpPr/>
          <p:nvPr/>
        </p:nvSpPr>
        <p:spPr>
          <a:xfrm>
            <a:off x="3072437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4" name="Egyenes összekötő nyíllal 23"/>
          <p:cNvCxnSpPr>
            <a:endCxn id="25" idx="0"/>
          </p:cNvCxnSpPr>
          <p:nvPr/>
        </p:nvCxnSpPr>
        <p:spPr>
          <a:xfrm flipH="1">
            <a:off x="3354002" y="1774126"/>
            <a:ext cx="2420848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3"/>
          <p:cNvSpPr/>
          <p:nvPr/>
        </p:nvSpPr>
        <p:spPr>
          <a:xfrm>
            <a:off x="3072437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i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Egyenes összekötő nyíllal 18"/>
          <p:cNvCxnSpPr>
            <a:stCxn id="11" idx="6"/>
            <a:endCxn id="20" idx="0"/>
          </p:cNvCxnSpPr>
          <p:nvPr/>
        </p:nvCxnSpPr>
        <p:spPr>
          <a:xfrm>
            <a:off x="6056414" y="3389364"/>
            <a:ext cx="2420847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3"/>
          <p:cNvSpPr/>
          <p:nvPr/>
        </p:nvSpPr>
        <p:spPr>
          <a:xfrm>
            <a:off x="8195696" y="35819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6" name="Egyenes összekötő nyíllal 25"/>
          <p:cNvCxnSpPr/>
          <p:nvPr/>
        </p:nvCxnSpPr>
        <p:spPr>
          <a:xfrm flipH="1">
            <a:off x="8477262" y="4145128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3"/>
          <p:cNvSpPr/>
          <p:nvPr/>
        </p:nvSpPr>
        <p:spPr>
          <a:xfrm>
            <a:off x="8195696" y="433776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o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8" name="Egyenes összekötő nyíllal 27"/>
          <p:cNvCxnSpPr/>
          <p:nvPr/>
        </p:nvCxnSpPr>
        <p:spPr>
          <a:xfrm flipH="1">
            <a:off x="8477262" y="4900893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3"/>
          <p:cNvSpPr/>
          <p:nvPr/>
        </p:nvSpPr>
        <p:spPr>
          <a:xfrm>
            <a:off x="8195696" y="509352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v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0" name="Egyenes összekötő nyíllal 29"/>
          <p:cNvCxnSpPr/>
          <p:nvPr/>
        </p:nvCxnSpPr>
        <p:spPr>
          <a:xfrm flipH="1">
            <a:off x="8477262" y="5656657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"/>
          <p:cNvSpPr/>
          <p:nvPr/>
        </p:nvSpPr>
        <p:spPr>
          <a:xfrm>
            <a:off x="8195696" y="584929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Egyenes összekötő nyíllal 32"/>
          <p:cNvCxnSpPr>
            <a:stCxn id="11" idx="4"/>
            <a:endCxn id="34" idx="0"/>
          </p:cNvCxnSpPr>
          <p:nvPr/>
        </p:nvCxnSpPr>
        <p:spPr>
          <a:xfrm flipH="1">
            <a:off x="3788221" y="3670928"/>
            <a:ext cx="1986629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"/>
          <p:cNvSpPr/>
          <p:nvPr/>
        </p:nvSpPr>
        <p:spPr>
          <a:xfrm>
            <a:off x="3506656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2" name="Szövegdoboz 31"/>
          <p:cNvSpPr txBox="1"/>
          <p:nvPr/>
        </p:nvSpPr>
        <p:spPr>
          <a:xfrm>
            <a:off x="1900052" y="321971"/>
            <a:ext cx="1786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i</a:t>
            </a:r>
            <a:r>
              <a:rPr lang="hu-HU" dirty="0" err="1" smtClean="0"/>
              <a:t>nsert</a:t>
            </a:r>
            <a:r>
              <a:rPr lang="hu-HU" dirty="0" smtClean="0"/>
              <a:t>(„</a:t>
            </a:r>
            <a:r>
              <a:rPr lang="hu-HU" b="1" dirty="0" err="1" smtClean="0">
                <a:solidFill>
                  <a:srgbClr val="FF0000"/>
                </a:solidFill>
              </a:rPr>
              <a:t>ap</a:t>
            </a:r>
            <a:r>
              <a:rPr lang="hu-HU" dirty="0" err="1" smtClean="0">
                <a:solidFill>
                  <a:schemeClr val="tx2"/>
                </a:solidFill>
              </a:rPr>
              <a:t>pb</a:t>
            </a:r>
            <a:r>
              <a:rPr lang="hu-HU" dirty="0" smtClean="0"/>
              <a:t>”)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087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729" y="321971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err="1" smtClean="0"/>
              <a:t>Insertion</a:t>
            </a:r>
            <a:endParaRPr lang="hu-HU" b="1" u="sng" dirty="0"/>
          </a:p>
        </p:txBody>
      </p:sp>
      <p:sp>
        <p:nvSpPr>
          <p:cNvPr id="5" name="Oval 3"/>
          <p:cNvSpPr/>
          <p:nvPr/>
        </p:nvSpPr>
        <p:spPr>
          <a:xfrm>
            <a:off x="5493286" y="262596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74850" y="82572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93285" y="1210997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74850" y="177412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93285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74850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93285" y="3107799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74849" y="3670928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93284" y="4056200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74849" y="4619329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93284" y="5004601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2" name="Egyenes összekötő nyíllal 21"/>
          <p:cNvCxnSpPr>
            <a:endCxn id="23" idx="0"/>
          </p:cNvCxnSpPr>
          <p:nvPr/>
        </p:nvCxnSpPr>
        <p:spPr>
          <a:xfrm flipH="1">
            <a:off x="3354002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3"/>
          <p:cNvSpPr/>
          <p:nvPr/>
        </p:nvSpPr>
        <p:spPr>
          <a:xfrm>
            <a:off x="3072437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4" name="Egyenes összekötő nyíllal 23"/>
          <p:cNvCxnSpPr>
            <a:endCxn id="25" idx="0"/>
          </p:cNvCxnSpPr>
          <p:nvPr/>
        </p:nvCxnSpPr>
        <p:spPr>
          <a:xfrm flipH="1">
            <a:off x="3354002" y="1774126"/>
            <a:ext cx="2420848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3"/>
          <p:cNvSpPr/>
          <p:nvPr/>
        </p:nvSpPr>
        <p:spPr>
          <a:xfrm>
            <a:off x="3072437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i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Egyenes összekötő nyíllal 18"/>
          <p:cNvCxnSpPr>
            <a:stCxn id="11" idx="6"/>
            <a:endCxn id="20" idx="0"/>
          </p:cNvCxnSpPr>
          <p:nvPr/>
        </p:nvCxnSpPr>
        <p:spPr>
          <a:xfrm>
            <a:off x="6056414" y="3389364"/>
            <a:ext cx="2420847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3"/>
          <p:cNvSpPr/>
          <p:nvPr/>
        </p:nvSpPr>
        <p:spPr>
          <a:xfrm>
            <a:off x="8195696" y="35819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6" name="Egyenes összekötő nyíllal 25"/>
          <p:cNvCxnSpPr/>
          <p:nvPr/>
        </p:nvCxnSpPr>
        <p:spPr>
          <a:xfrm flipH="1">
            <a:off x="8477262" y="4145128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3"/>
          <p:cNvSpPr/>
          <p:nvPr/>
        </p:nvSpPr>
        <p:spPr>
          <a:xfrm>
            <a:off x="8195696" y="433776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o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8" name="Egyenes összekötő nyíllal 27"/>
          <p:cNvCxnSpPr/>
          <p:nvPr/>
        </p:nvCxnSpPr>
        <p:spPr>
          <a:xfrm flipH="1">
            <a:off x="8477262" y="4900893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3"/>
          <p:cNvSpPr/>
          <p:nvPr/>
        </p:nvSpPr>
        <p:spPr>
          <a:xfrm>
            <a:off x="8195696" y="509352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v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0" name="Egyenes összekötő nyíllal 29"/>
          <p:cNvCxnSpPr/>
          <p:nvPr/>
        </p:nvCxnSpPr>
        <p:spPr>
          <a:xfrm flipH="1">
            <a:off x="8477262" y="5656657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"/>
          <p:cNvSpPr/>
          <p:nvPr/>
        </p:nvSpPr>
        <p:spPr>
          <a:xfrm>
            <a:off x="8195696" y="584929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Egyenes összekötő nyíllal 32"/>
          <p:cNvCxnSpPr>
            <a:stCxn id="11" idx="4"/>
            <a:endCxn id="34" idx="0"/>
          </p:cNvCxnSpPr>
          <p:nvPr/>
        </p:nvCxnSpPr>
        <p:spPr>
          <a:xfrm flipH="1">
            <a:off x="3788221" y="3670928"/>
            <a:ext cx="1986629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"/>
          <p:cNvSpPr/>
          <p:nvPr/>
        </p:nvSpPr>
        <p:spPr>
          <a:xfrm>
            <a:off x="3506656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2" name="Szövegdoboz 31"/>
          <p:cNvSpPr txBox="1"/>
          <p:nvPr/>
        </p:nvSpPr>
        <p:spPr>
          <a:xfrm>
            <a:off x="1900052" y="321971"/>
            <a:ext cx="1786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i</a:t>
            </a:r>
            <a:r>
              <a:rPr lang="hu-HU" dirty="0" err="1" smtClean="0"/>
              <a:t>nsert</a:t>
            </a:r>
            <a:r>
              <a:rPr lang="hu-HU" dirty="0" smtClean="0"/>
              <a:t>(„</a:t>
            </a:r>
            <a:r>
              <a:rPr lang="hu-HU" b="1" dirty="0" err="1" smtClean="0">
                <a:solidFill>
                  <a:srgbClr val="FF0000"/>
                </a:solidFill>
              </a:rPr>
              <a:t>app</a:t>
            </a:r>
            <a:r>
              <a:rPr lang="hu-HU" dirty="0" err="1" smtClean="0">
                <a:solidFill>
                  <a:schemeClr val="tx2"/>
                </a:solidFill>
              </a:rPr>
              <a:t>b</a:t>
            </a:r>
            <a:r>
              <a:rPr lang="hu-HU" dirty="0" smtClean="0"/>
              <a:t>”)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382711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729" y="321971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err="1" smtClean="0"/>
              <a:t>Insertion</a:t>
            </a:r>
            <a:endParaRPr lang="hu-HU" b="1" u="sng" dirty="0"/>
          </a:p>
        </p:txBody>
      </p:sp>
      <p:sp>
        <p:nvSpPr>
          <p:cNvPr id="5" name="Oval 3"/>
          <p:cNvSpPr/>
          <p:nvPr/>
        </p:nvSpPr>
        <p:spPr>
          <a:xfrm>
            <a:off x="5493286" y="262596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74850" y="82572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93285" y="1210997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74850" y="177412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93285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74850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93285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74849" y="3670928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93284" y="4056200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74849" y="4619329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93284" y="5004601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2" name="Egyenes összekötő nyíllal 21"/>
          <p:cNvCxnSpPr>
            <a:endCxn id="23" idx="0"/>
          </p:cNvCxnSpPr>
          <p:nvPr/>
        </p:nvCxnSpPr>
        <p:spPr>
          <a:xfrm flipH="1">
            <a:off x="3354002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3"/>
          <p:cNvSpPr/>
          <p:nvPr/>
        </p:nvSpPr>
        <p:spPr>
          <a:xfrm>
            <a:off x="3072437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4" name="Egyenes összekötő nyíllal 23"/>
          <p:cNvCxnSpPr>
            <a:endCxn id="25" idx="0"/>
          </p:cNvCxnSpPr>
          <p:nvPr/>
        </p:nvCxnSpPr>
        <p:spPr>
          <a:xfrm flipH="1">
            <a:off x="3354002" y="1774126"/>
            <a:ext cx="2420848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3"/>
          <p:cNvSpPr/>
          <p:nvPr/>
        </p:nvSpPr>
        <p:spPr>
          <a:xfrm>
            <a:off x="3072437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i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Egyenes összekötő nyíllal 18"/>
          <p:cNvCxnSpPr>
            <a:stCxn id="11" idx="6"/>
            <a:endCxn id="20" idx="0"/>
          </p:cNvCxnSpPr>
          <p:nvPr/>
        </p:nvCxnSpPr>
        <p:spPr>
          <a:xfrm>
            <a:off x="6056414" y="3389364"/>
            <a:ext cx="2420847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3"/>
          <p:cNvSpPr/>
          <p:nvPr/>
        </p:nvSpPr>
        <p:spPr>
          <a:xfrm>
            <a:off x="8195696" y="35819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6" name="Egyenes összekötő nyíllal 25"/>
          <p:cNvCxnSpPr/>
          <p:nvPr/>
        </p:nvCxnSpPr>
        <p:spPr>
          <a:xfrm flipH="1">
            <a:off x="8477262" y="4145128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3"/>
          <p:cNvSpPr/>
          <p:nvPr/>
        </p:nvSpPr>
        <p:spPr>
          <a:xfrm>
            <a:off x="8195696" y="433776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o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8" name="Egyenes összekötő nyíllal 27"/>
          <p:cNvCxnSpPr/>
          <p:nvPr/>
        </p:nvCxnSpPr>
        <p:spPr>
          <a:xfrm flipH="1">
            <a:off x="8477262" y="4900893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3"/>
          <p:cNvSpPr/>
          <p:nvPr/>
        </p:nvSpPr>
        <p:spPr>
          <a:xfrm>
            <a:off x="8195696" y="509352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v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0" name="Egyenes összekötő nyíllal 29"/>
          <p:cNvCxnSpPr/>
          <p:nvPr/>
        </p:nvCxnSpPr>
        <p:spPr>
          <a:xfrm flipH="1">
            <a:off x="8477262" y="5656657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"/>
          <p:cNvSpPr/>
          <p:nvPr/>
        </p:nvSpPr>
        <p:spPr>
          <a:xfrm>
            <a:off x="8195696" y="584929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Egyenes összekötő nyíllal 32"/>
          <p:cNvCxnSpPr>
            <a:stCxn id="11" idx="4"/>
            <a:endCxn id="34" idx="0"/>
          </p:cNvCxnSpPr>
          <p:nvPr/>
        </p:nvCxnSpPr>
        <p:spPr>
          <a:xfrm flipH="1">
            <a:off x="3788221" y="3670928"/>
            <a:ext cx="1986629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"/>
          <p:cNvSpPr/>
          <p:nvPr/>
        </p:nvSpPr>
        <p:spPr>
          <a:xfrm>
            <a:off x="3506656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2" name="Szövegdoboz 31"/>
          <p:cNvSpPr txBox="1"/>
          <p:nvPr/>
        </p:nvSpPr>
        <p:spPr>
          <a:xfrm>
            <a:off x="1900052" y="321971"/>
            <a:ext cx="1786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err="1"/>
              <a:t>i</a:t>
            </a:r>
            <a:r>
              <a:rPr lang="hu-HU" dirty="0" err="1" smtClean="0"/>
              <a:t>nsert</a:t>
            </a:r>
            <a:r>
              <a:rPr lang="hu-HU" dirty="0" smtClean="0"/>
              <a:t>(„</a:t>
            </a:r>
            <a:r>
              <a:rPr lang="hu-HU" b="1" dirty="0" err="1" smtClean="0">
                <a:solidFill>
                  <a:srgbClr val="FF0000"/>
                </a:solidFill>
              </a:rPr>
              <a:t>appb</a:t>
            </a:r>
            <a:r>
              <a:rPr lang="hu-HU" dirty="0" smtClean="0"/>
              <a:t>”)</a:t>
            </a:r>
            <a:endParaRPr lang="hu-HU" dirty="0"/>
          </a:p>
        </p:txBody>
      </p:sp>
      <p:cxnSp>
        <p:nvCxnSpPr>
          <p:cNvPr id="35" name="Egyenes összekötő nyíllal 34"/>
          <p:cNvCxnSpPr>
            <a:stCxn id="11" idx="4"/>
            <a:endCxn id="36" idx="0"/>
          </p:cNvCxnSpPr>
          <p:nvPr/>
        </p:nvCxnSpPr>
        <p:spPr>
          <a:xfrm flipH="1">
            <a:off x="4781535" y="3670928"/>
            <a:ext cx="993315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"/>
          <p:cNvSpPr/>
          <p:nvPr/>
        </p:nvSpPr>
        <p:spPr>
          <a:xfrm>
            <a:off x="4499970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b</a:t>
            </a:r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07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729" y="321971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err="1" smtClean="0"/>
              <a:t>Insertion</a:t>
            </a:r>
            <a:endParaRPr lang="hu-HU" b="1" u="sng" dirty="0"/>
          </a:p>
        </p:txBody>
      </p:sp>
      <p:sp>
        <p:nvSpPr>
          <p:cNvPr id="5" name="Oval 3"/>
          <p:cNvSpPr/>
          <p:nvPr/>
        </p:nvSpPr>
        <p:spPr>
          <a:xfrm>
            <a:off x="5493286" y="262596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74850" y="82572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93285" y="1210997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74850" y="177412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93285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74850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93285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74849" y="3670928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93284" y="4056200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74849" y="4619329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93284" y="5004601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2" name="Egyenes összekötő nyíllal 21"/>
          <p:cNvCxnSpPr>
            <a:endCxn id="23" idx="0"/>
          </p:cNvCxnSpPr>
          <p:nvPr/>
        </p:nvCxnSpPr>
        <p:spPr>
          <a:xfrm flipH="1">
            <a:off x="3354002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3"/>
          <p:cNvSpPr/>
          <p:nvPr/>
        </p:nvSpPr>
        <p:spPr>
          <a:xfrm>
            <a:off x="3072437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4" name="Egyenes összekötő nyíllal 23"/>
          <p:cNvCxnSpPr>
            <a:endCxn id="25" idx="0"/>
          </p:cNvCxnSpPr>
          <p:nvPr/>
        </p:nvCxnSpPr>
        <p:spPr>
          <a:xfrm flipH="1">
            <a:off x="3354002" y="1774126"/>
            <a:ext cx="2420848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3"/>
          <p:cNvSpPr/>
          <p:nvPr/>
        </p:nvSpPr>
        <p:spPr>
          <a:xfrm>
            <a:off x="3072437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i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Egyenes összekötő nyíllal 18"/>
          <p:cNvCxnSpPr>
            <a:stCxn id="11" idx="6"/>
            <a:endCxn id="20" idx="0"/>
          </p:cNvCxnSpPr>
          <p:nvPr/>
        </p:nvCxnSpPr>
        <p:spPr>
          <a:xfrm>
            <a:off x="6056414" y="3389364"/>
            <a:ext cx="2420847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3"/>
          <p:cNvSpPr/>
          <p:nvPr/>
        </p:nvSpPr>
        <p:spPr>
          <a:xfrm>
            <a:off x="8195696" y="35819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6" name="Egyenes összekötő nyíllal 25"/>
          <p:cNvCxnSpPr/>
          <p:nvPr/>
        </p:nvCxnSpPr>
        <p:spPr>
          <a:xfrm flipH="1">
            <a:off x="8477262" y="4145128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3"/>
          <p:cNvSpPr/>
          <p:nvPr/>
        </p:nvSpPr>
        <p:spPr>
          <a:xfrm>
            <a:off x="8195696" y="433776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o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8" name="Egyenes összekötő nyíllal 27"/>
          <p:cNvCxnSpPr/>
          <p:nvPr/>
        </p:nvCxnSpPr>
        <p:spPr>
          <a:xfrm flipH="1">
            <a:off x="8477262" y="4900893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3"/>
          <p:cNvSpPr/>
          <p:nvPr/>
        </p:nvSpPr>
        <p:spPr>
          <a:xfrm>
            <a:off x="8195696" y="509352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v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0" name="Egyenes összekötő nyíllal 29"/>
          <p:cNvCxnSpPr/>
          <p:nvPr/>
        </p:nvCxnSpPr>
        <p:spPr>
          <a:xfrm flipH="1">
            <a:off x="8477262" y="5656657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"/>
          <p:cNvSpPr/>
          <p:nvPr/>
        </p:nvSpPr>
        <p:spPr>
          <a:xfrm>
            <a:off x="8195696" y="584929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Egyenes összekötő nyíllal 32"/>
          <p:cNvCxnSpPr>
            <a:stCxn id="11" idx="4"/>
            <a:endCxn id="34" idx="0"/>
          </p:cNvCxnSpPr>
          <p:nvPr/>
        </p:nvCxnSpPr>
        <p:spPr>
          <a:xfrm flipH="1">
            <a:off x="3788221" y="3670928"/>
            <a:ext cx="1986629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"/>
          <p:cNvSpPr/>
          <p:nvPr/>
        </p:nvSpPr>
        <p:spPr>
          <a:xfrm>
            <a:off x="3506656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5" name="Egyenes összekötő nyíllal 34"/>
          <p:cNvCxnSpPr>
            <a:stCxn id="11" idx="4"/>
            <a:endCxn id="36" idx="0"/>
          </p:cNvCxnSpPr>
          <p:nvPr/>
        </p:nvCxnSpPr>
        <p:spPr>
          <a:xfrm flipH="1">
            <a:off x="4781535" y="3670928"/>
            <a:ext cx="993315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"/>
          <p:cNvSpPr/>
          <p:nvPr/>
        </p:nvSpPr>
        <p:spPr>
          <a:xfrm>
            <a:off x="4499970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b</a:t>
            </a:r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48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21057248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b="1" u="sng" dirty="0" err="1" smtClean="0"/>
              <a:t>Sorting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40258858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3"/>
          <p:cNvSpPr/>
          <p:nvPr/>
        </p:nvSpPr>
        <p:spPr>
          <a:xfrm>
            <a:off x="5493286" y="262596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74850" y="82572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93285" y="1210997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74850" y="177412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93285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74850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93285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74849" y="3670928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93284" y="4056200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74849" y="4619329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93284" y="5004601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2" name="Egyenes összekötő nyíllal 21"/>
          <p:cNvCxnSpPr>
            <a:endCxn id="23" idx="0"/>
          </p:cNvCxnSpPr>
          <p:nvPr/>
        </p:nvCxnSpPr>
        <p:spPr>
          <a:xfrm flipH="1">
            <a:off x="3354002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3"/>
          <p:cNvSpPr/>
          <p:nvPr/>
        </p:nvSpPr>
        <p:spPr>
          <a:xfrm>
            <a:off x="3072437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4" name="Egyenes összekötő nyíllal 23"/>
          <p:cNvCxnSpPr>
            <a:endCxn id="25" idx="0"/>
          </p:cNvCxnSpPr>
          <p:nvPr/>
        </p:nvCxnSpPr>
        <p:spPr>
          <a:xfrm flipH="1">
            <a:off x="3354002" y="1774126"/>
            <a:ext cx="2420848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3"/>
          <p:cNvSpPr/>
          <p:nvPr/>
        </p:nvSpPr>
        <p:spPr>
          <a:xfrm>
            <a:off x="3072437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i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Egyenes összekötő nyíllal 18"/>
          <p:cNvCxnSpPr>
            <a:stCxn id="11" idx="6"/>
            <a:endCxn id="20" idx="0"/>
          </p:cNvCxnSpPr>
          <p:nvPr/>
        </p:nvCxnSpPr>
        <p:spPr>
          <a:xfrm>
            <a:off x="6056414" y="3389364"/>
            <a:ext cx="2420847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3"/>
          <p:cNvSpPr/>
          <p:nvPr/>
        </p:nvSpPr>
        <p:spPr>
          <a:xfrm>
            <a:off x="8195696" y="35819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6" name="Egyenes összekötő nyíllal 25"/>
          <p:cNvCxnSpPr/>
          <p:nvPr/>
        </p:nvCxnSpPr>
        <p:spPr>
          <a:xfrm flipH="1">
            <a:off x="8477262" y="4145128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3"/>
          <p:cNvSpPr/>
          <p:nvPr/>
        </p:nvSpPr>
        <p:spPr>
          <a:xfrm>
            <a:off x="8195696" y="433776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o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8" name="Egyenes összekötő nyíllal 27"/>
          <p:cNvCxnSpPr/>
          <p:nvPr/>
        </p:nvCxnSpPr>
        <p:spPr>
          <a:xfrm flipH="1">
            <a:off x="8477262" y="4900893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3"/>
          <p:cNvSpPr/>
          <p:nvPr/>
        </p:nvSpPr>
        <p:spPr>
          <a:xfrm>
            <a:off x="8195696" y="509352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v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0" name="Egyenes összekötő nyíllal 29"/>
          <p:cNvCxnSpPr/>
          <p:nvPr/>
        </p:nvCxnSpPr>
        <p:spPr>
          <a:xfrm flipH="1">
            <a:off x="8477262" y="5656657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"/>
          <p:cNvSpPr/>
          <p:nvPr/>
        </p:nvSpPr>
        <p:spPr>
          <a:xfrm>
            <a:off x="8195696" y="584929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Egyenes összekötő nyíllal 32"/>
          <p:cNvCxnSpPr>
            <a:stCxn id="11" idx="4"/>
            <a:endCxn id="34" idx="0"/>
          </p:cNvCxnSpPr>
          <p:nvPr/>
        </p:nvCxnSpPr>
        <p:spPr>
          <a:xfrm flipH="1">
            <a:off x="3788221" y="3670928"/>
            <a:ext cx="1986629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"/>
          <p:cNvSpPr/>
          <p:nvPr/>
        </p:nvSpPr>
        <p:spPr>
          <a:xfrm>
            <a:off x="3506656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5" name="Egyenes összekötő nyíllal 34"/>
          <p:cNvCxnSpPr>
            <a:stCxn id="11" idx="4"/>
            <a:endCxn id="36" idx="0"/>
          </p:cNvCxnSpPr>
          <p:nvPr/>
        </p:nvCxnSpPr>
        <p:spPr>
          <a:xfrm flipH="1">
            <a:off x="4781535" y="3670928"/>
            <a:ext cx="993315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"/>
          <p:cNvSpPr/>
          <p:nvPr/>
        </p:nvSpPr>
        <p:spPr>
          <a:xfrm>
            <a:off x="4499970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b</a:t>
            </a:r>
            <a:endParaRPr lang="hu-HU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37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3"/>
          <p:cNvSpPr/>
          <p:nvPr/>
        </p:nvSpPr>
        <p:spPr>
          <a:xfrm>
            <a:off x="5493286" y="262596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74850" y="82572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93285" y="1210997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74850" y="177412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93285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74850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93285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74849" y="3670928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93284" y="4056200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74849" y="4619329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93284" y="5004601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2" name="Egyenes összekötő nyíllal 21"/>
          <p:cNvCxnSpPr>
            <a:endCxn id="23" idx="0"/>
          </p:cNvCxnSpPr>
          <p:nvPr/>
        </p:nvCxnSpPr>
        <p:spPr>
          <a:xfrm flipH="1">
            <a:off x="3354002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3"/>
          <p:cNvSpPr/>
          <p:nvPr/>
        </p:nvSpPr>
        <p:spPr>
          <a:xfrm>
            <a:off x="3072437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4" name="Egyenes összekötő nyíllal 23"/>
          <p:cNvCxnSpPr>
            <a:endCxn id="25" idx="0"/>
          </p:cNvCxnSpPr>
          <p:nvPr/>
        </p:nvCxnSpPr>
        <p:spPr>
          <a:xfrm flipH="1">
            <a:off x="3354002" y="1774126"/>
            <a:ext cx="2420848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3"/>
          <p:cNvSpPr/>
          <p:nvPr/>
        </p:nvSpPr>
        <p:spPr>
          <a:xfrm>
            <a:off x="3072437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i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Egyenes összekötő nyíllal 18"/>
          <p:cNvCxnSpPr>
            <a:stCxn id="11" idx="6"/>
            <a:endCxn id="20" idx="0"/>
          </p:cNvCxnSpPr>
          <p:nvPr/>
        </p:nvCxnSpPr>
        <p:spPr>
          <a:xfrm>
            <a:off x="6056414" y="3389364"/>
            <a:ext cx="2420847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3"/>
          <p:cNvSpPr/>
          <p:nvPr/>
        </p:nvSpPr>
        <p:spPr>
          <a:xfrm>
            <a:off x="8195696" y="35819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6" name="Egyenes összekötő nyíllal 25"/>
          <p:cNvCxnSpPr/>
          <p:nvPr/>
        </p:nvCxnSpPr>
        <p:spPr>
          <a:xfrm flipH="1">
            <a:off x="8477262" y="4145128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3"/>
          <p:cNvSpPr/>
          <p:nvPr/>
        </p:nvSpPr>
        <p:spPr>
          <a:xfrm>
            <a:off x="8195696" y="433776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o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8" name="Egyenes összekötő nyíllal 27"/>
          <p:cNvCxnSpPr/>
          <p:nvPr/>
        </p:nvCxnSpPr>
        <p:spPr>
          <a:xfrm flipH="1">
            <a:off x="8477262" y="4900893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3"/>
          <p:cNvSpPr/>
          <p:nvPr/>
        </p:nvSpPr>
        <p:spPr>
          <a:xfrm>
            <a:off x="8195696" y="509352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v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0" name="Egyenes összekötő nyíllal 29"/>
          <p:cNvCxnSpPr/>
          <p:nvPr/>
        </p:nvCxnSpPr>
        <p:spPr>
          <a:xfrm flipH="1">
            <a:off x="8477262" y="5656657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"/>
          <p:cNvSpPr/>
          <p:nvPr/>
        </p:nvSpPr>
        <p:spPr>
          <a:xfrm>
            <a:off x="8195696" y="584929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Egyenes összekötő nyíllal 32"/>
          <p:cNvCxnSpPr>
            <a:stCxn id="11" idx="4"/>
            <a:endCxn id="34" idx="0"/>
          </p:cNvCxnSpPr>
          <p:nvPr/>
        </p:nvCxnSpPr>
        <p:spPr>
          <a:xfrm flipH="1">
            <a:off x="3788221" y="3670928"/>
            <a:ext cx="1986629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"/>
          <p:cNvSpPr/>
          <p:nvPr/>
        </p:nvSpPr>
        <p:spPr>
          <a:xfrm>
            <a:off x="3506656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5" name="Egyenes összekötő nyíllal 34"/>
          <p:cNvCxnSpPr>
            <a:stCxn id="11" idx="4"/>
            <a:endCxn id="36" idx="0"/>
          </p:cNvCxnSpPr>
          <p:nvPr/>
        </p:nvCxnSpPr>
        <p:spPr>
          <a:xfrm flipH="1">
            <a:off x="4781535" y="3670928"/>
            <a:ext cx="993315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"/>
          <p:cNvSpPr/>
          <p:nvPr/>
        </p:nvSpPr>
        <p:spPr>
          <a:xfrm>
            <a:off x="4499970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b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6572939" y="1232075"/>
            <a:ext cx="536557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u="sng" dirty="0" err="1" smtClean="0"/>
              <a:t>Sorting</a:t>
            </a:r>
            <a:r>
              <a:rPr lang="hu-HU" dirty="0" smtClean="0"/>
              <a:t>: </a:t>
            </a:r>
            <a:r>
              <a:rPr lang="hu-HU" dirty="0" err="1" smtClean="0"/>
              <a:t>we</a:t>
            </a:r>
            <a:r>
              <a:rPr lang="hu-HU" dirty="0" smtClean="0"/>
              <a:t> start </a:t>
            </a:r>
            <a:r>
              <a:rPr lang="hu-HU" dirty="0" err="1" smtClean="0"/>
              <a:t>at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root</a:t>
            </a:r>
            <a:r>
              <a:rPr lang="hu-HU" dirty="0" smtClean="0"/>
              <a:t>, </a:t>
            </a:r>
            <a:r>
              <a:rPr lang="hu-HU" dirty="0" err="1" smtClean="0"/>
              <a:t>which</a:t>
            </a:r>
            <a:r>
              <a:rPr lang="hu-HU" dirty="0" smtClean="0"/>
              <a:t> is</a:t>
            </a:r>
          </a:p>
          <a:p>
            <a:r>
              <a:rPr lang="hu-HU" dirty="0" smtClean="0"/>
              <a:t> </a:t>
            </a:r>
            <a:r>
              <a:rPr lang="hu-HU" dirty="0" err="1"/>
              <a:t>b</a:t>
            </a:r>
            <a:r>
              <a:rPr lang="hu-HU" dirty="0" err="1" smtClean="0"/>
              <a:t>asically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„” </a:t>
            </a:r>
            <a:r>
              <a:rPr lang="hu-HU" dirty="0" err="1" smtClean="0"/>
              <a:t>empty</a:t>
            </a:r>
            <a:r>
              <a:rPr lang="hu-HU" dirty="0" smtClean="0"/>
              <a:t> </a:t>
            </a:r>
            <a:r>
              <a:rPr lang="hu-HU" dirty="0" err="1" smtClean="0"/>
              <a:t>string</a:t>
            </a:r>
            <a:endParaRPr lang="hu-HU" dirty="0" smtClean="0"/>
          </a:p>
          <a:p>
            <a:r>
              <a:rPr lang="hu-HU" dirty="0"/>
              <a:t>	</a:t>
            </a:r>
            <a:r>
              <a:rPr lang="hu-HU" dirty="0" smtClean="0"/>
              <a:t>~ </a:t>
            </a:r>
            <a:r>
              <a:rPr lang="hu-HU" dirty="0" err="1" smtClean="0"/>
              <a:t>it</a:t>
            </a:r>
            <a:r>
              <a:rPr lang="hu-HU" dirty="0" smtClean="0"/>
              <a:t> is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prefix</a:t>
            </a:r>
            <a:r>
              <a:rPr lang="hu-HU" dirty="0" smtClean="0"/>
              <a:t> of </a:t>
            </a:r>
            <a:r>
              <a:rPr lang="hu-HU" dirty="0" err="1" smtClean="0"/>
              <a:t>every</a:t>
            </a:r>
            <a:r>
              <a:rPr lang="hu-HU" dirty="0" smtClean="0"/>
              <a:t> </a:t>
            </a:r>
            <a:r>
              <a:rPr lang="hu-HU" dirty="0" err="1" smtClean="0"/>
              <a:t>item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trie</a:t>
            </a:r>
            <a:endParaRPr lang="hu-HU" dirty="0" smtClean="0"/>
          </a:p>
          <a:p>
            <a:endParaRPr lang="hu-HU" dirty="0"/>
          </a:p>
          <a:p>
            <a:r>
              <a:rPr lang="hu-HU" dirty="0" smtClean="0"/>
              <a:t>	WE MAKE A SIMPLE DFS !!!</a:t>
            </a:r>
          </a:p>
          <a:p>
            <a:r>
              <a:rPr lang="hu-HU" dirty="0"/>
              <a:t>	</a:t>
            </a:r>
            <a:r>
              <a:rPr lang="hu-HU" dirty="0" smtClean="0"/>
              <a:t>	</a:t>
            </a:r>
            <a:r>
              <a:rPr lang="hu-HU" b="1" i="1" dirty="0" err="1" smtClean="0">
                <a:solidFill>
                  <a:srgbClr val="FFFF00"/>
                </a:solidFill>
              </a:rPr>
              <a:t>depth-first</a:t>
            </a:r>
            <a:r>
              <a:rPr lang="hu-HU" b="1" i="1" dirty="0" smtClean="0">
                <a:solidFill>
                  <a:srgbClr val="FFFF00"/>
                </a:solidFill>
              </a:rPr>
              <a:t> </a:t>
            </a:r>
            <a:r>
              <a:rPr lang="hu-HU" b="1" i="1" dirty="0" err="1" smtClean="0">
                <a:solidFill>
                  <a:srgbClr val="FFFF00"/>
                </a:solidFill>
              </a:rPr>
              <a:t>search</a:t>
            </a:r>
            <a:endParaRPr lang="hu-HU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645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3"/>
          <p:cNvSpPr/>
          <p:nvPr/>
        </p:nvSpPr>
        <p:spPr>
          <a:xfrm>
            <a:off x="5493286" y="262596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74850" y="82572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93285" y="1210997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74850" y="177412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93285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74850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93285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74849" y="3670928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93284" y="4056200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74849" y="4619329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93284" y="5004601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2" name="Egyenes összekötő nyíllal 21"/>
          <p:cNvCxnSpPr>
            <a:endCxn id="23" idx="0"/>
          </p:cNvCxnSpPr>
          <p:nvPr/>
        </p:nvCxnSpPr>
        <p:spPr>
          <a:xfrm flipH="1">
            <a:off x="3354002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3"/>
          <p:cNvSpPr/>
          <p:nvPr/>
        </p:nvSpPr>
        <p:spPr>
          <a:xfrm>
            <a:off x="3072437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4" name="Egyenes összekötő nyíllal 23"/>
          <p:cNvCxnSpPr>
            <a:endCxn id="25" idx="0"/>
          </p:cNvCxnSpPr>
          <p:nvPr/>
        </p:nvCxnSpPr>
        <p:spPr>
          <a:xfrm flipH="1">
            <a:off x="3354002" y="1774126"/>
            <a:ext cx="2420848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3"/>
          <p:cNvSpPr/>
          <p:nvPr/>
        </p:nvSpPr>
        <p:spPr>
          <a:xfrm>
            <a:off x="3072437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i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Egyenes összekötő nyíllal 18"/>
          <p:cNvCxnSpPr>
            <a:stCxn id="11" idx="6"/>
            <a:endCxn id="20" idx="0"/>
          </p:cNvCxnSpPr>
          <p:nvPr/>
        </p:nvCxnSpPr>
        <p:spPr>
          <a:xfrm>
            <a:off x="6056414" y="3389364"/>
            <a:ext cx="2420847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3"/>
          <p:cNvSpPr/>
          <p:nvPr/>
        </p:nvSpPr>
        <p:spPr>
          <a:xfrm>
            <a:off x="8195696" y="35819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6" name="Egyenes összekötő nyíllal 25"/>
          <p:cNvCxnSpPr/>
          <p:nvPr/>
        </p:nvCxnSpPr>
        <p:spPr>
          <a:xfrm flipH="1">
            <a:off x="8477262" y="4145128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3"/>
          <p:cNvSpPr/>
          <p:nvPr/>
        </p:nvSpPr>
        <p:spPr>
          <a:xfrm>
            <a:off x="8195696" y="433776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o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8" name="Egyenes összekötő nyíllal 27"/>
          <p:cNvCxnSpPr/>
          <p:nvPr/>
        </p:nvCxnSpPr>
        <p:spPr>
          <a:xfrm flipH="1">
            <a:off x="8477262" y="4900893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3"/>
          <p:cNvSpPr/>
          <p:nvPr/>
        </p:nvSpPr>
        <p:spPr>
          <a:xfrm>
            <a:off x="8195696" y="509352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v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0" name="Egyenes összekötő nyíllal 29"/>
          <p:cNvCxnSpPr/>
          <p:nvPr/>
        </p:nvCxnSpPr>
        <p:spPr>
          <a:xfrm flipH="1">
            <a:off x="8477262" y="5656657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"/>
          <p:cNvSpPr/>
          <p:nvPr/>
        </p:nvSpPr>
        <p:spPr>
          <a:xfrm>
            <a:off x="8195696" y="584929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Egyenes összekötő nyíllal 32"/>
          <p:cNvCxnSpPr>
            <a:stCxn id="11" idx="4"/>
            <a:endCxn id="34" idx="0"/>
          </p:cNvCxnSpPr>
          <p:nvPr/>
        </p:nvCxnSpPr>
        <p:spPr>
          <a:xfrm flipH="1">
            <a:off x="3788221" y="3670928"/>
            <a:ext cx="1986629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"/>
          <p:cNvSpPr/>
          <p:nvPr/>
        </p:nvSpPr>
        <p:spPr>
          <a:xfrm>
            <a:off x="3506656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5" name="Egyenes összekötő nyíllal 34"/>
          <p:cNvCxnSpPr>
            <a:stCxn id="11" idx="4"/>
            <a:endCxn id="36" idx="0"/>
          </p:cNvCxnSpPr>
          <p:nvPr/>
        </p:nvCxnSpPr>
        <p:spPr>
          <a:xfrm flipH="1">
            <a:off x="4781535" y="3670928"/>
            <a:ext cx="993315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"/>
          <p:cNvSpPr/>
          <p:nvPr/>
        </p:nvSpPr>
        <p:spPr>
          <a:xfrm>
            <a:off x="4499970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b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6572939" y="1232075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u="sng" dirty="0" err="1" smtClean="0"/>
              <a:t>Sorted</a:t>
            </a:r>
            <a:r>
              <a:rPr lang="hu-HU" u="sng" dirty="0" smtClean="0"/>
              <a:t> </a:t>
            </a:r>
            <a:r>
              <a:rPr lang="hu-HU" u="sng" dirty="0" err="1" smtClean="0"/>
              <a:t>order</a:t>
            </a:r>
            <a:r>
              <a:rPr lang="hu-HU" u="sng" dirty="0" smtClean="0"/>
              <a:t>:</a:t>
            </a:r>
            <a:endParaRPr lang="hu-HU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9797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3"/>
          <p:cNvSpPr/>
          <p:nvPr/>
        </p:nvSpPr>
        <p:spPr>
          <a:xfrm>
            <a:off x="5493286" y="262596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74850" y="82572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93285" y="1210997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74850" y="177412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93285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74850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93285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74849" y="3670928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93284" y="4056200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74849" y="4619329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93284" y="5004601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2" name="Egyenes összekötő nyíllal 21"/>
          <p:cNvCxnSpPr>
            <a:endCxn id="23" idx="0"/>
          </p:cNvCxnSpPr>
          <p:nvPr/>
        </p:nvCxnSpPr>
        <p:spPr>
          <a:xfrm flipH="1">
            <a:off x="3354002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3"/>
          <p:cNvSpPr/>
          <p:nvPr/>
        </p:nvSpPr>
        <p:spPr>
          <a:xfrm>
            <a:off x="3072437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4" name="Egyenes összekötő nyíllal 23"/>
          <p:cNvCxnSpPr>
            <a:endCxn id="25" idx="0"/>
          </p:cNvCxnSpPr>
          <p:nvPr/>
        </p:nvCxnSpPr>
        <p:spPr>
          <a:xfrm flipH="1">
            <a:off x="3354002" y="1774126"/>
            <a:ext cx="2420848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3"/>
          <p:cNvSpPr/>
          <p:nvPr/>
        </p:nvSpPr>
        <p:spPr>
          <a:xfrm>
            <a:off x="3072437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i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Egyenes összekötő nyíllal 18"/>
          <p:cNvCxnSpPr>
            <a:stCxn id="11" idx="6"/>
            <a:endCxn id="20" idx="0"/>
          </p:cNvCxnSpPr>
          <p:nvPr/>
        </p:nvCxnSpPr>
        <p:spPr>
          <a:xfrm>
            <a:off x="6056414" y="3389364"/>
            <a:ext cx="2420847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3"/>
          <p:cNvSpPr/>
          <p:nvPr/>
        </p:nvSpPr>
        <p:spPr>
          <a:xfrm>
            <a:off x="8195696" y="35819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6" name="Egyenes összekötő nyíllal 25"/>
          <p:cNvCxnSpPr/>
          <p:nvPr/>
        </p:nvCxnSpPr>
        <p:spPr>
          <a:xfrm flipH="1">
            <a:off x="8477262" y="4145128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3"/>
          <p:cNvSpPr/>
          <p:nvPr/>
        </p:nvSpPr>
        <p:spPr>
          <a:xfrm>
            <a:off x="8195696" y="433776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o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8" name="Egyenes összekötő nyíllal 27"/>
          <p:cNvCxnSpPr/>
          <p:nvPr/>
        </p:nvCxnSpPr>
        <p:spPr>
          <a:xfrm flipH="1">
            <a:off x="8477262" y="4900893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3"/>
          <p:cNvSpPr/>
          <p:nvPr/>
        </p:nvSpPr>
        <p:spPr>
          <a:xfrm>
            <a:off x="8195696" y="509352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v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0" name="Egyenes összekötő nyíllal 29"/>
          <p:cNvCxnSpPr/>
          <p:nvPr/>
        </p:nvCxnSpPr>
        <p:spPr>
          <a:xfrm flipH="1">
            <a:off x="8477262" y="5656657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"/>
          <p:cNvSpPr/>
          <p:nvPr/>
        </p:nvSpPr>
        <p:spPr>
          <a:xfrm>
            <a:off x="8195696" y="584929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Egyenes összekötő nyíllal 32"/>
          <p:cNvCxnSpPr>
            <a:stCxn id="11" idx="4"/>
            <a:endCxn id="34" idx="0"/>
          </p:cNvCxnSpPr>
          <p:nvPr/>
        </p:nvCxnSpPr>
        <p:spPr>
          <a:xfrm flipH="1">
            <a:off x="3788221" y="3670928"/>
            <a:ext cx="1986629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"/>
          <p:cNvSpPr/>
          <p:nvPr/>
        </p:nvSpPr>
        <p:spPr>
          <a:xfrm>
            <a:off x="3506656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5" name="Egyenes összekötő nyíllal 34"/>
          <p:cNvCxnSpPr>
            <a:stCxn id="11" idx="4"/>
            <a:endCxn id="36" idx="0"/>
          </p:cNvCxnSpPr>
          <p:nvPr/>
        </p:nvCxnSpPr>
        <p:spPr>
          <a:xfrm flipH="1">
            <a:off x="4781535" y="3670928"/>
            <a:ext cx="993315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"/>
          <p:cNvSpPr/>
          <p:nvPr/>
        </p:nvSpPr>
        <p:spPr>
          <a:xfrm>
            <a:off x="4499970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b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6572939" y="1232075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u="sng" dirty="0" err="1" smtClean="0"/>
              <a:t>Sorted</a:t>
            </a:r>
            <a:r>
              <a:rPr lang="hu-HU" u="sng" dirty="0" smtClean="0"/>
              <a:t> </a:t>
            </a:r>
            <a:r>
              <a:rPr lang="hu-HU" u="sng" dirty="0" err="1" smtClean="0"/>
              <a:t>order</a:t>
            </a:r>
            <a:r>
              <a:rPr lang="hu-HU" u="sng" dirty="0" smtClean="0"/>
              <a:t>:</a:t>
            </a:r>
            <a:endParaRPr lang="hu-HU" b="1" i="1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361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600164" y="1004551"/>
            <a:ext cx="734096" cy="734096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5" name="Oval 4"/>
          <p:cNvSpPr/>
          <p:nvPr/>
        </p:nvSpPr>
        <p:spPr>
          <a:xfrm>
            <a:off x="3539544" y="2509234"/>
            <a:ext cx="734096" cy="734096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t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5600164" y="2509234"/>
            <a:ext cx="734096" cy="734096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7660784" y="2509234"/>
            <a:ext cx="734096" cy="734096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c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805448" y="3743459"/>
            <a:ext cx="734096" cy="73409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ti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288666" y="3743459"/>
            <a:ext cx="734096" cy="734096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tt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8394880" y="3739166"/>
            <a:ext cx="734096" cy="734096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ca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Straight Arrow Connector 11"/>
          <p:cNvCxnSpPr>
            <a:stCxn id="4" idx="3"/>
            <a:endCxn id="5" idx="0"/>
          </p:cNvCxnSpPr>
          <p:nvPr/>
        </p:nvCxnSpPr>
        <p:spPr>
          <a:xfrm flipH="1">
            <a:off x="3906592" y="1631141"/>
            <a:ext cx="1801078" cy="878093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5"/>
            <a:endCxn id="7" idx="0"/>
          </p:cNvCxnSpPr>
          <p:nvPr/>
        </p:nvCxnSpPr>
        <p:spPr>
          <a:xfrm>
            <a:off x="6226754" y="1631141"/>
            <a:ext cx="1801078" cy="878093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4" idx="4"/>
            <a:endCxn id="6" idx="0"/>
          </p:cNvCxnSpPr>
          <p:nvPr/>
        </p:nvCxnSpPr>
        <p:spPr>
          <a:xfrm>
            <a:off x="5967212" y="1738647"/>
            <a:ext cx="0" cy="770587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5" idx="3"/>
            <a:endCxn id="8" idx="0"/>
          </p:cNvCxnSpPr>
          <p:nvPr/>
        </p:nvCxnSpPr>
        <p:spPr>
          <a:xfrm flipH="1">
            <a:off x="3172496" y="3135824"/>
            <a:ext cx="474554" cy="607635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5" idx="5"/>
            <a:endCxn id="9" idx="0"/>
          </p:cNvCxnSpPr>
          <p:nvPr/>
        </p:nvCxnSpPr>
        <p:spPr>
          <a:xfrm>
            <a:off x="4166134" y="3135824"/>
            <a:ext cx="489580" cy="607635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7" idx="5"/>
            <a:endCxn id="10" idx="0"/>
          </p:cNvCxnSpPr>
          <p:nvPr/>
        </p:nvCxnSpPr>
        <p:spPr>
          <a:xfrm>
            <a:off x="8287374" y="3135824"/>
            <a:ext cx="474554" cy="603342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4404575" y="1738647"/>
            <a:ext cx="263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t</a:t>
            </a:r>
            <a:endParaRPr lang="hu-HU" dirty="0"/>
          </a:p>
        </p:txBody>
      </p:sp>
      <p:sp>
        <p:nvSpPr>
          <p:cNvPr id="32" name="TextBox 31"/>
          <p:cNvSpPr txBox="1"/>
          <p:nvPr/>
        </p:nvSpPr>
        <p:spPr>
          <a:xfrm>
            <a:off x="5669565" y="1986427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010166" y="1631141"/>
            <a:ext cx="3337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c</a:t>
            </a:r>
            <a:endParaRPr lang="hu-HU" dirty="0"/>
          </a:p>
        </p:txBody>
      </p:sp>
      <p:sp>
        <p:nvSpPr>
          <p:cNvPr id="34" name="TextBox 33"/>
          <p:cNvSpPr txBox="1"/>
          <p:nvPr/>
        </p:nvSpPr>
        <p:spPr>
          <a:xfrm>
            <a:off x="8524651" y="3109952"/>
            <a:ext cx="3417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a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3079146" y="3103980"/>
            <a:ext cx="231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i</a:t>
            </a:r>
            <a:endParaRPr lang="hu-HU" dirty="0"/>
          </a:p>
        </p:txBody>
      </p:sp>
      <p:sp>
        <p:nvSpPr>
          <p:cNvPr id="36" name="TextBox 35"/>
          <p:cNvSpPr txBox="1"/>
          <p:nvPr/>
        </p:nvSpPr>
        <p:spPr>
          <a:xfrm>
            <a:off x="4157237" y="3355814"/>
            <a:ext cx="263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t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16534" y="526571"/>
            <a:ext cx="35862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All the descendants of a node</a:t>
            </a:r>
          </a:p>
          <a:p>
            <a:r>
              <a:rPr lang="hu-HU" dirty="0"/>
              <a:t>h</a:t>
            </a:r>
            <a:r>
              <a:rPr lang="hu-HU" dirty="0" smtClean="0"/>
              <a:t>as a common prefix !!!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358217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3"/>
          <p:cNvSpPr/>
          <p:nvPr/>
        </p:nvSpPr>
        <p:spPr>
          <a:xfrm>
            <a:off x="5493286" y="262596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74850" y="82572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93285" y="1210997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74850" y="177412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93285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74850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93285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74849" y="3670928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93284" y="4056200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74849" y="4619329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93284" y="5004601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2" name="Egyenes összekötő nyíllal 21"/>
          <p:cNvCxnSpPr>
            <a:endCxn id="23" idx="0"/>
          </p:cNvCxnSpPr>
          <p:nvPr/>
        </p:nvCxnSpPr>
        <p:spPr>
          <a:xfrm flipH="1">
            <a:off x="3354002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3"/>
          <p:cNvSpPr/>
          <p:nvPr/>
        </p:nvSpPr>
        <p:spPr>
          <a:xfrm>
            <a:off x="3072437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4" name="Egyenes összekötő nyíllal 23"/>
          <p:cNvCxnSpPr>
            <a:endCxn id="25" idx="0"/>
          </p:cNvCxnSpPr>
          <p:nvPr/>
        </p:nvCxnSpPr>
        <p:spPr>
          <a:xfrm flipH="1">
            <a:off x="3354002" y="1774126"/>
            <a:ext cx="2420848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3"/>
          <p:cNvSpPr/>
          <p:nvPr/>
        </p:nvSpPr>
        <p:spPr>
          <a:xfrm>
            <a:off x="3072437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i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Egyenes összekötő nyíllal 18"/>
          <p:cNvCxnSpPr>
            <a:stCxn id="11" idx="6"/>
            <a:endCxn id="20" idx="0"/>
          </p:cNvCxnSpPr>
          <p:nvPr/>
        </p:nvCxnSpPr>
        <p:spPr>
          <a:xfrm>
            <a:off x="6056414" y="3389364"/>
            <a:ext cx="2420847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3"/>
          <p:cNvSpPr/>
          <p:nvPr/>
        </p:nvSpPr>
        <p:spPr>
          <a:xfrm>
            <a:off x="8195696" y="35819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6" name="Egyenes összekötő nyíllal 25"/>
          <p:cNvCxnSpPr/>
          <p:nvPr/>
        </p:nvCxnSpPr>
        <p:spPr>
          <a:xfrm flipH="1">
            <a:off x="8477262" y="4145128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3"/>
          <p:cNvSpPr/>
          <p:nvPr/>
        </p:nvSpPr>
        <p:spPr>
          <a:xfrm>
            <a:off x="8195696" y="433776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o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8" name="Egyenes összekötő nyíllal 27"/>
          <p:cNvCxnSpPr/>
          <p:nvPr/>
        </p:nvCxnSpPr>
        <p:spPr>
          <a:xfrm flipH="1">
            <a:off x="8477262" y="4900893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3"/>
          <p:cNvSpPr/>
          <p:nvPr/>
        </p:nvSpPr>
        <p:spPr>
          <a:xfrm>
            <a:off x="8195696" y="509352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v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0" name="Egyenes összekötő nyíllal 29"/>
          <p:cNvCxnSpPr/>
          <p:nvPr/>
        </p:nvCxnSpPr>
        <p:spPr>
          <a:xfrm flipH="1">
            <a:off x="8477262" y="5656657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"/>
          <p:cNvSpPr/>
          <p:nvPr/>
        </p:nvSpPr>
        <p:spPr>
          <a:xfrm>
            <a:off x="8195696" y="584929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Egyenes összekötő nyíllal 32"/>
          <p:cNvCxnSpPr>
            <a:stCxn id="11" idx="4"/>
            <a:endCxn id="34" idx="0"/>
          </p:cNvCxnSpPr>
          <p:nvPr/>
        </p:nvCxnSpPr>
        <p:spPr>
          <a:xfrm flipH="1">
            <a:off x="3788221" y="3670928"/>
            <a:ext cx="1986629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"/>
          <p:cNvSpPr/>
          <p:nvPr/>
        </p:nvSpPr>
        <p:spPr>
          <a:xfrm>
            <a:off x="3506656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5" name="Egyenes összekötő nyíllal 34"/>
          <p:cNvCxnSpPr>
            <a:stCxn id="11" idx="4"/>
            <a:endCxn id="36" idx="0"/>
          </p:cNvCxnSpPr>
          <p:nvPr/>
        </p:nvCxnSpPr>
        <p:spPr>
          <a:xfrm flipH="1">
            <a:off x="4781535" y="3670928"/>
            <a:ext cx="993315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"/>
          <p:cNvSpPr/>
          <p:nvPr/>
        </p:nvSpPr>
        <p:spPr>
          <a:xfrm>
            <a:off x="4499970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b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6572939" y="1232075"/>
            <a:ext cx="1633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u="sng" dirty="0" err="1" smtClean="0"/>
              <a:t>Sorted</a:t>
            </a:r>
            <a:r>
              <a:rPr lang="hu-HU" u="sng" dirty="0" smtClean="0"/>
              <a:t> </a:t>
            </a:r>
            <a:r>
              <a:rPr lang="hu-HU" u="sng" dirty="0" err="1" smtClean="0"/>
              <a:t>order</a:t>
            </a:r>
            <a:r>
              <a:rPr lang="hu-HU" u="sng" dirty="0" smtClean="0"/>
              <a:t>:</a:t>
            </a:r>
          </a:p>
          <a:p>
            <a:endParaRPr lang="hu-HU" b="1" i="1" u="sng" dirty="0">
              <a:solidFill>
                <a:srgbClr val="FFFF00"/>
              </a:solidFill>
            </a:endParaRPr>
          </a:p>
          <a:p>
            <a:r>
              <a:rPr lang="hu-HU" dirty="0">
                <a:solidFill>
                  <a:srgbClr val="FFFF00"/>
                </a:solidFill>
              </a:rPr>
              <a:t>	</a:t>
            </a:r>
            <a:r>
              <a:rPr lang="hu-HU" dirty="0">
                <a:solidFill>
                  <a:schemeClr val="tx2"/>
                </a:solidFill>
              </a:rPr>
              <a:t>a</a:t>
            </a:r>
            <a:endParaRPr lang="hu-H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7614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3"/>
          <p:cNvSpPr/>
          <p:nvPr/>
        </p:nvSpPr>
        <p:spPr>
          <a:xfrm>
            <a:off x="5493286" y="262596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74850" y="82572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93285" y="1210997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74850" y="177412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93285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74850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93285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74849" y="3670928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93284" y="4056200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74849" y="4619329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93284" y="5004601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2" name="Egyenes összekötő nyíllal 21"/>
          <p:cNvCxnSpPr>
            <a:endCxn id="23" idx="0"/>
          </p:cNvCxnSpPr>
          <p:nvPr/>
        </p:nvCxnSpPr>
        <p:spPr>
          <a:xfrm flipH="1">
            <a:off x="3354002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3"/>
          <p:cNvSpPr/>
          <p:nvPr/>
        </p:nvSpPr>
        <p:spPr>
          <a:xfrm>
            <a:off x="3072437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4" name="Egyenes összekötő nyíllal 23"/>
          <p:cNvCxnSpPr>
            <a:endCxn id="25" idx="0"/>
          </p:cNvCxnSpPr>
          <p:nvPr/>
        </p:nvCxnSpPr>
        <p:spPr>
          <a:xfrm flipH="1">
            <a:off x="3354002" y="1774126"/>
            <a:ext cx="2420848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3"/>
          <p:cNvSpPr/>
          <p:nvPr/>
        </p:nvSpPr>
        <p:spPr>
          <a:xfrm>
            <a:off x="3072437" y="2159398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i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Egyenes összekötő nyíllal 18"/>
          <p:cNvCxnSpPr>
            <a:stCxn id="11" idx="6"/>
            <a:endCxn id="20" idx="0"/>
          </p:cNvCxnSpPr>
          <p:nvPr/>
        </p:nvCxnSpPr>
        <p:spPr>
          <a:xfrm>
            <a:off x="6056414" y="3389364"/>
            <a:ext cx="2420847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3"/>
          <p:cNvSpPr/>
          <p:nvPr/>
        </p:nvSpPr>
        <p:spPr>
          <a:xfrm>
            <a:off x="8195696" y="35819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6" name="Egyenes összekötő nyíllal 25"/>
          <p:cNvCxnSpPr/>
          <p:nvPr/>
        </p:nvCxnSpPr>
        <p:spPr>
          <a:xfrm flipH="1">
            <a:off x="8477262" y="4145128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3"/>
          <p:cNvSpPr/>
          <p:nvPr/>
        </p:nvSpPr>
        <p:spPr>
          <a:xfrm>
            <a:off x="8195696" y="433776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o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8" name="Egyenes összekötő nyíllal 27"/>
          <p:cNvCxnSpPr/>
          <p:nvPr/>
        </p:nvCxnSpPr>
        <p:spPr>
          <a:xfrm flipH="1">
            <a:off x="8477262" y="4900893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3"/>
          <p:cNvSpPr/>
          <p:nvPr/>
        </p:nvSpPr>
        <p:spPr>
          <a:xfrm>
            <a:off x="8195696" y="509352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v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0" name="Egyenes összekötő nyíllal 29"/>
          <p:cNvCxnSpPr/>
          <p:nvPr/>
        </p:nvCxnSpPr>
        <p:spPr>
          <a:xfrm flipH="1">
            <a:off x="8477262" y="5656657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"/>
          <p:cNvSpPr/>
          <p:nvPr/>
        </p:nvSpPr>
        <p:spPr>
          <a:xfrm>
            <a:off x="8195696" y="584929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Egyenes összekötő nyíllal 32"/>
          <p:cNvCxnSpPr>
            <a:stCxn id="11" idx="4"/>
            <a:endCxn id="34" idx="0"/>
          </p:cNvCxnSpPr>
          <p:nvPr/>
        </p:nvCxnSpPr>
        <p:spPr>
          <a:xfrm flipH="1">
            <a:off x="3788221" y="3670928"/>
            <a:ext cx="1986629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"/>
          <p:cNvSpPr/>
          <p:nvPr/>
        </p:nvSpPr>
        <p:spPr>
          <a:xfrm>
            <a:off x="3506656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5" name="Egyenes összekötő nyíllal 34"/>
          <p:cNvCxnSpPr>
            <a:stCxn id="11" idx="4"/>
            <a:endCxn id="36" idx="0"/>
          </p:cNvCxnSpPr>
          <p:nvPr/>
        </p:nvCxnSpPr>
        <p:spPr>
          <a:xfrm flipH="1">
            <a:off x="4781535" y="3670928"/>
            <a:ext cx="993315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"/>
          <p:cNvSpPr/>
          <p:nvPr/>
        </p:nvSpPr>
        <p:spPr>
          <a:xfrm>
            <a:off x="4499970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b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6572939" y="1232075"/>
            <a:ext cx="1633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u="sng" dirty="0" err="1" smtClean="0"/>
              <a:t>Sorted</a:t>
            </a:r>
            <a:r>
              <a:rPr lang="hu-HU" u="sng" dirty="0" smtClean="0"/>
              <a:t> </a:t>
            </a:r>
            <a:r>
              <a:rPr lang="hu-HU" u="sng" dirty="0" err="1" smtClean="0"/>
              <a:t>order</a:t>
            </a:r>
            <a:r>
              <a:rPr lang="hu-HU" u="sng" dirty="0" smtClean="0"/>
              <a:t>:</a:t>
            </a:r>
          </a:p>
          <a:p>
            <a:endParaRPr lang="hu-HU" b="1" i="1" u="sng" dirty="0">
              <a:solidFill>
                <a:srgbClr val="FFFF00"/>
              </a:solidFill>
            </a:endParaRPr>
          </a:p>
          <a:p>
            <a:r>
              <a:rPr lang="hu-HU" dirty="0">
                <a:solidFill>
                  <a:srgbClr val="FFFF00"/>
                </a:solidFill>
              </a:rPr>
              <a:t>	</a:t>
            </a:r>
            <a:r>
              <a:rPr lang="hu-HU" dirty="0" err="1" smtClean="0">
                <a:solidFill>
                  <a:schemeClr val="tx2"/>
                </a:solidFill>
              </a:rPr>
              <a:t>ai</a:t>
            </a:r>
            <a:endParaRPr lang="hu-H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386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3"/>
          <p:cNvSpPr/>
          <p:nvPr/>
        </p:nvSpPr>
        <p:spPr>
          <a:xfrm>
            <a:off x="5493286" y="262596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74850" y="82572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93285" y="1210997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74850" y="177412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93285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74850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93285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74849" y="3670928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93284" y="4056200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74849" y="4619329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93284" y="5004601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2" name="Egyenes összekötő nyíllal 21"/>
          <p:cNvCxnSpPr>
            <a:endCxn id="23" idx="0"/>
          </p:cNvCxnSpPr>
          <p:nvPr/>
        </p:nvCxnSpPr>
        <p:spPr>
          <a:xfrm flipH="1">
            <a:off x="3354002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3"/>
          <p:cNvSpPr/>
          <p:nvPr/>
        </p:nvSpPr>
        <p:spPr>
          <a:xfrm>
            <a:off x="3072437" y="3107799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4" name="Egyenes összekötő nyíllal 23"/>
          <p:cNvCxnSpPr>
            <a:endCxn id="25" idx="0"/>
          </p:cNvCxnSpPr>
          <p:nvPr/>
        </p:nvCxnSpPr>
        <p:spPr>
          <a:xfrm flipH="1">
            <a:off x="3354002" y="1774126"/>
            <a:ext cx="2420848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3"/>
          <p:cNvSpPr/>
          <p:nvPr/>
        </p:nvSpPr>
        <p:spPr>
          <a:xfrm>
            <a:off x="3072437" y="2159398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i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Egyenes összekötő nyíllal 18"/>
          <p:cNvCxnSpPr>
            <a:stCxn id="11" idx="6"/>
            <a:endCxn id="20" idx="0"/>
          </p:cNvCxnSpPr>
          <p:nvPr/>
        </p:nvCxnSpPr>
        <p:spPr>
          <a:xfrm>
            <a:off x="6056414" y="3389364"/>
            <a:ext cx="2420847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3"/>
          <p:cNvSpPr/>
          <p:nvPr/>
        </p:nvSpPr>
        <p:spPr>
          <a:xfrm>
            <a:off x="8195696" y="35819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6" name="Egyenes összekötő nyíllal 25"/>
          <p:cNvCxnSpPr/>
          <p:nvPr/>
        </p:nvCxnSpPr>
        <p:spPr>
          <a:xfrm flipH="1">
            <a:off x="8477262" y="4145128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3"/>
          <p:cNvSpPr/>
          <p:nvPr/>
        </p:nvSpPr>
        <p:spPr>
          <a:xfrm>
            <a:off x="8195696" y="433776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o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8" name="Egyenes összekötő nyíllal 27"/>
          <p:cNvCxnSpPr/>
          <p:nvPr/>
        </p:nvCxnSpPr>
        <p:spPr>
          <a:xfrm flipH="1">
            <a:off x="8477262" y="4900893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3"/>
          <p:cNvSpPr/>
          <p:nvPr/>
        </p:nvSpPr>
        <p:spPr>
          <a:xfrm>
            <a:off x="8195696" y="509352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v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0" name="Egyenes összekötő nyíllal 29"/>
          <p:cNvCxnSpPr/>
          <p:nvPr/>
        </p:nvCxnSpPr>
        <p:spPr>
          <a:xfrm flipH="1">
            <a:off x="8477262" y="5656657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"/>
          <p:cNvSpPr/>
          <p:nvPr/>
        </p:nvSpPr>
        <p:spPr>
          <a:xfrm>
            <a:off x="8195696" y="584929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Egyenes összekötő nyíllal 32"/>
          <p:cNvCxnSpPr>
            <a:stCxn id="11" idx="4"/>
            <a:endCxn id="34" idx="0"/>
          </p:cNvCxnSpPr>
          <p:nvPr/>
        </p:nvCxnSpPr>
        <p:spPr>
          <a:xfrm flipH="1">
            <a:off x="3788221" y="3670928"/>
            <a:ext cx="1986629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"/>
          <p:cNvSpPr/>
          <p:nvPr/>
        </p:nvSpPr>
        <p:spPr>
          <a:xfrm>
            <a:off x="3506656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5" name="Egyenes összekötő nyíllal 34"/>
          <p:cNvCxnSpPr>
            <a:stCxn id="11" idx="4"/>
            <a:endCxn id="36" idx="0"/>
          </p:cNvCxnSpPr>
          <p:nvPr/>
        </p:nvCxnSpPr>
        <p:spPr>
          <a:xfrm flipH="1">
            <a:off x="4781535" y="3670928"/>
            <a:ext cx="993315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"/>
          <p:cNvSpPr/>
          <p:nvPr/>
        </p:nvSpPr>
        <p:spPr>
          <a:xfrm>
            <a:off x="4499970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b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6572939" y="1232075"/>
            <a:ext cx="1633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u="sng" dirty="0" err="1" smtClean="0"/>
              <a:t>Sorted</a:t>
            </a:r>
            <a:r>
              <a:rPr lang="hu-HU" u="sng" dirty="0" smtClean="0"/>
              <a:t> </a:t>
            </a:r>
            <a:r>
              <a:rPr lang="hu-HU" u="sng" dirty="0" err="1" smtClean="0"/>
              <a:t>order</a:t>
            </a:r>
            <a:r>
              <a:rPr lang="hu-HU" u="sng" dirty="0" smtClean="0"/>
              <a:t>:</a:t>
            </a:r>
          </a:p>
          <a:p>
            <a:endParaRPr lang="hu-HU" b="1" i="1" u="sng" dirty="0">
              <a:solidFill>
                <a:srgbClr val="FFFF00"/>
              </a:solidFill>
            </a:endParaRPr>
          </a:p>
          <a:p>
            <a:r>
              <a:rPr lang="hu-HU" dirty="0">
                <a:solidFill>
                  <a:srgbClr val="FFFF00"/>
                </a:solidFill>
              </a:rPr>
              <a:t>	</a:t>
            </a:r>
            <a:r>
              <a:rPr lang="hu-HU" dirty="0" smtClean="0">
                <a:solidFill>
                  <a:schemeClr val="tx2"/>
                </a:solidFill>
              </a:rPr>
              <a:t>air</a:t>
            </a:r>
            <a:endParaRPr lang="hu-H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969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3"/>
          <p:cNvSpPr/>
          <p:nvPr/>
        </p:nvSpPr>
        <p:spPr>
          <a:xfrm>
            <a:off x="5493286" y="262596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74850" y="82572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93285" y="1210997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74850" y="177412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93285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74850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93285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74849" y="3670928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93284" y="4056200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74849" y="4619329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93284" y="5004601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2" name="Egyenes összekötő nyíllal 21"/>
          <p:cNvCxnSpPr>
            <a:endCxn id="23" idx="0"/>
          </p:cNvCxnSpPr>
          <p:nvPr/>
        </p:nvCxnSpPr>
        <p:spPr>
          <a:xfrm flipH="1">
            <a:off x="3354002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3"/>
          <p:cNvSpPr/>
          <p:nvPr/>
        </p:nvSpPr>
        <p:spPr>
          <a:xfrm>
            <a:off x="3072437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4" name="Egyenes összekötő nyíllal 23"/>
          <p:cNvCxnSpPr>
            <a:endCxn id="25" idx="0"/>
          </p:cNvCxnSpPr>
          <p:nvPr/>
        </p:nvCxnSpPr>
        <p:spPr>
          <a:xfrm flipH="1">
            <a:off x="3354002" y="1774126"/>
            <a:ext cx="2420848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3"/>
          <p:cNvSpPr/>
          <p:nvPr/>
        </p:nvSpPr>
        <p:spPr>
          <a:xfrm>
            <a:off x="3072437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i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Egyenes összekötő nyíllal 18"/>
          <p:cNvCxnSpPr>
            <a:stCxn id="11" idx="6"/>
            <a:endCxn id="20" idx="0"/>
          </p:cNvCxnSpPr>
          <p:nvPr/>
        </p:nvCxnSpPr>
        <p:spPr>
          <a:xfrm>
            <a:off x="6056414" y="3389364"/>
            <a:ext cx="2420847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3"/>
          <p:cNvSpPr/>
          <p:nvPr/>
        </p:nvSpPr>
        <p:spPr>
          <a:xfrm>
            <a:off x="8195696" y="35819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6" name="Egyenes összekötő nyíllal 25"/>
          <p:cNvCxnSpPr/>
          <p:nvPr/>
        </p:nvCxnSpPr>
        <p:spPr>
          <a:xfrm flipH="1">
            <a:off x="8477262" y="4145128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3"/>
          <p:cNvSpPr/>
          <p:nvPr/>
        </p:nvSpPr>
        <p:spPr>
          <a:xfrm>
            <a:off x="8195696" y="433776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o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8" name="Egyenes összekötő nyíllal 27"/>
          <p:cNvCxnSpPr/>
          <p:nvPr/>
        </p:nvCxnSpPr>
        <p:spPr>
          <a:xfrm flipH="1">
            <a:off x="8477262" y="4900893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3"/>
          <p:cNvSpPr/>
          <p:nvPr/>
        </p:nvSpPr>
        <p:spPr>
          <a:xfrm>
            <a:off x="8195696" y="509352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v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0" name="Egyenes összekötő nyíllal 29"/>
          <p:cNvCxnSpPr/>
          <p:nvPr/>
        </p:nvCxnSpPr>
        <p:spPr>
          <a:xfrm flipH="1">
            <a:off x="8477262" y="5656657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"/>
          <p:cNvSpPr/>
          <p:nvPr/>
        </p:nvSpPr>
        <p:spPr>
          <a:xfrm>
            <a:off x="8195696" y="584929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Egyenes összekötő nyíllal 32"/>
          <p:cNvCxnSpPr>
            <a:stCxn id="11" idx="4"/>
            <a:endCxn id="34" idx="0"/>
          </p:cNvCxnSpPr>
          <p:nvPr/>
        </p:nvCxnSpPr>
        <p:spPr>
          <a:xfrm flipH="1">
            <a:off x="3788221" y="3670928"/>
            <a:ext cx="1986629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"/>
          <p:cNvSpPr/>
          <p:nvPr/>
        </p:nvSpPr>
        <p:spPr>
          <a:xfrm>
            <a:off x="3506656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5" name="Egyenes összekötő nyíllal 34"/>
          <p:cNvCxnSpPr>
            <a:stCxn id="11" idx="4"/>
            <a:endCxn id="36" idx="0"/>
          </p:cNvCxnSpPr>
          <p:nvPr/>
        </p:nvCxnSpPr>
        <p:spPr>
          <a:xfrm flipH="1">
            <a:off x="4781535" y="3670928"/>
            <a:ext cx="993315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"/>
          <p:cNvSpPr/>
          <p:nvPr/>
        </p:nvSpPr>
        <p:spPr>
          <a:xfrm>
            <a:off x="4499970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b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6572939" y="1232075"/>
            <a:ext cx="1633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u="sng" dirty="0" err="1" smtClean="0"/>
              <a:t>Sorted</a:t>
            </a:r>
            <a:r>
              <a:rPr lang="hu-HU" u="sng" dirty="0" smtClean="0"/>
              <a:t> </a:t>
            </a:r>
            <a:r>
              <a:rPr lang="hu-HU" u="sng" dirty="0" err="1" smtClean="0"/>
              <a:t>order</a:t>
            </a:r>
            <a:r>
              <a:rPr lang="hu-HU" u="sng" dirty="0" smtClean="0"/>
              <a:t>:</a:t>
            </a:r>
          </a:p>
          <a:p>
            <a:endParaRPr lang="hu-HU" b="1" i="1" u="sng" dirty="0">
              <a:solidFill>
                <a:srgbClr val="FFFF00"/>
              </a:solidFill>
            </a:endParaRPr>
          </a:p>
          <a:p>
            <a:r>
              <a:rPr lang="hu-HU" dirty="0">
                <a:solidFill>
                  <a:srgbClr val="FFFF00"/>
                </a:solidFill>
              </a:rPr>
              <a:t>	</a:t>
            </a:r>
            <a:r>
              <a:rPr lang="hu-HU" dirty="0" smtClean="0">
                <a:solidFill>
                  <a:schemeClr val="tx2"/>
                </a:solidFill>
              </a:rPr>
              <a:t>air</a:t>
            </a:r>
            <a:endParaRPr lang="hu-H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045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3"/>
          <p:cNvSpPr/>
          <p:nvPr/>
        </p:nvSpPr>
        <p:spPr>
          <a:xfrm>
            <a:off x="5493286" y="262596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74850" y="82572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93285" y="1210997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74850" y="177412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93285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74850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93285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74849" y="3670928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93284" y="4056200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74849" y="4619329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93284" y="5004601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2" name="Egyenes összekötő nyíllal 21"/>
          <p:cNvCxnSpPr>
            <a:endCxn id="23" idx="0"/>
          </p:cNvCxnSpPr>
          <p:nvPr/>
        </p:nvCxnSpPr>
        <p:spPr>
          <a:xfrm flipH="1">
            <a:off x="3354002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3"/>
          <p:cNvSpPr/>
          <p:nvPr/>
        </p:nvSpPr>
        <p:spPr>
          <a:xfrm>
            <a:off x="3072437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4" name="Egyenes összekötő nyíllal 23"/>
          <p:cNvCxnSpPr>
            <a:endCxn id="25" idx="0"/>
          </p:cNvCxnSpPr>
          <p:nvPr/>
        </p:nvCxnSpPr>
        <p:spPr>
          <a:xfrm flipH="1">
            <a:off x="3354002" y="1774126"/>
            <a:ext cx="2420848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3"/>
          <p:cNvSpPr/>
          <p:nvPr/>
        </p:nvSpPr>
        <p:spPr>
          <a:xfrm>
            <a:off x="3072437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i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Egyenes összekötő nyíllal 18"/>
          <p:cNvCxnSpPr>
            <a:stCxn id="11" idx="6"/>
            <a:endCxn id="20" idx="0"/>
          </p:cNvCxnSpPr>
          <p:nvPr/>
        </p:nvCxnSpPr>
        <p:spPr>
          <a:xfrm>
            <a:off x="6056414" y="3389364"/>
            <a:ext cx="2420847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3"/>
          <p:cNvSpPr/>
          <p:nvPr/>
        </p:nvSpPr>
        <p:spPr>
          <a:xfrm>
            <a:off x="8195696" y="35819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6" name="Egyenes összekötő nyíllal 25"/>
          <p:cNvCxnSpPr/>
          <p:nvPr/>
        </p:nvCxnSpPr>
        <p:spPr>
          <a:xfrm flipH="1">
            <a:off x="8477262" y="4145128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3"/>
          <p:cNvSpPr/>
          <p:nvPr/>
        </p:nvSpPr>
        <p:spPr>
          <a:xfrm>
            <a:off x="8195696" y="433776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o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8" name="Egyenes összekötő nyíllal 27"/>
          <p:cNvCxnSpPr/>
          <p:nvPr/>
        </p:nvCxnSpPr>
        <p:spPr>
          <a:xfrm flipH="1">
            <a:off x="8477262" y="4900893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3"/>
          <p:cNvSpPr/>
          <p:nvPr/>
        </p:nvSpPr>
        <p:spPr>
          <a:xfrm>
            <a:off x="8195696" y="509352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v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0" name="Egyenes összekötő nyíllal 29"/>
          <p:cNvCxnSpPr/>
          <p:nvPr/>
        </p:nvCxnSpPr>
        <p:spPr>
          <a:xfrm flipH="1">
            <a:off x="8477262" y="5656657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"/>
          <p:cNvSpPr/>
          <p:nvPr/>
        </p:nvSpPr>
        <p:spPr>
          <a:xfrm>
            <a:off x="8195696" y="584929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Egyenes összekötő nyíllal 32"/>
          <p:cNvCxnSpPr>
            <a:stCxn id="11" idx="4"/>
            <a:endCxn id="34" idx="0"/>
          </p:cNvCxnSpPr>
          <p:nvPr/>
        </p:nvCxnSpPr>
        <p:spPr>
          <a:xfrm flipH="1">
            <a:off x="3788221" y="3670928"/>
            <a:ext cx="1986629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"/>
          <p:cNvSpPr/>
          <p:nvPr/>
        </p:nvSpPr>
        <p:spPr>
          <a:xfrm>
            <a:off x="3506656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5" name="Egyenes összekötő nyíllal 34"/>
          <p:cNvCxnSpPr>
            <a:stCxn id="11" idx="4"/>
            <a:endCxn id="36" idx="0"/>
          </p:cNvCxnSpPr>
          <p:nvPr/>
        </p:nvCxnSpPr>
        <p:spPr>
          <a:xfrm flipH="1">
            <a:off x="4781535" y="3670928"/>
            <a:ext cx="993315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"/>
          <p:cNvSpPr/>
          <p:nvPr/>
        </p:nvSpPr>
        <p:spPr>
          <a:xfrm>
            <a:off x="4499970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b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6572939" y="1232075"/>
            <a:ext cx="16337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u="sng" dirty="0" err="1" smtClean="0"/>
              <a:t>Sorted</a:t>
            </a:r>
            <a:r>
              <a:rPr lang="hu-HU" u="sng" dirty="0" smtClean="0"/>
              <a:t> </a:t>
            </a:r>
            <a:r>
              <a:rPr lang="hu-HU" u="sng" dirty="0" err="1" smtClean="0"/>
              <a:t>order</a:t>
            </a:r>
            <a:r>
              <a:rPr lang="hu-HU" u="sng" dirty="0" smtClean="0"/>
              <a:t>:</a:t>
            </a:r>
          </a:p>
          <a:p>
            <a:endParaRPr lang="hu-HU" b="1" i="1" u="sng" dirty="0">
              <a:solidFill>
                <a:srgbClr val="FFFF00"/>
              </a:solidFill>
            </a:endParaRPr>
          </a:p>
          <a:p>
            <a:r>
              <a:rPr lang="hu-HU" dirty="0">
                <a:solidFill>
                  <a:srgbClr val="FFFF00"/>
                </a:solidFill>
              </a:rPr>
              <a:t>	</a:t>
            </a:r>
            <a:r>
              <a:rPr lang="hu-HU" dirty="0" smtClean="0">
                <a:solidFill>
                  <a:schemeClr val="tx2"/>
                </a:solidFill>
              </a:rPr>
              <a:t>air</a:t>
            </a:r>
            <a:endParaRPr lang="hu-H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0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3"/>
          <p:cNvSpPr/>
          <p:nvPr/>
        </p:nvSpPr>
        <p:spPr>
          <a:xfrm>
            <a:off x="5493286" y="262596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74850" y="82572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93285" y="1210997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74850" y="177412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93285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74850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93285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74849" y="3670928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93284" y="4056200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74849" y="4619329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93284" y="5004601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2" name="Egyenes összekötő nyíllal 21"/>
          <p:cNvCxnSpPr>
            <a:endCxn id="23" idx="0"/>
          </p:cNvCxnSpPr>
          <p:nvPr/>
        </p:nvCxnSpPr>
        <p:spPr>
          <a:xfrm flipH="1">
            <a:off x="3354002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3"/>
          <p:cNvSpPr/>
          <p:nvPr/>
        </p:nvSpPr>
        <p:spPr>
          <a:xfrm>
            <a:off x="3072437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4" name="Egyenes összekötő nyíllal 23"/>
          <p:cNvCxnSpPr>
            <a:endCxn id="25" idx="0"/>
          </p:cNvCxnSpPr>
          <p:nvPr/>
        </p:nvCxnSpPr>
        <p:spPr>
          <a:xfrm flipH="1">
            <a:off x="3354002" y="1774126"/>
            <a:ext cx="2420848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3"/>
          <p:cNvSpPr/>
          <p:nvPr/>
        </p:nvSpPr>
        <p:spPr>
          <a:xfrm>
            <a:off x="3072437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i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Egyenes összekötő nyíllal 18"/>
          <p:cNvCxnSpPr>
            <a:stCxn id="11" idx="6"/>
            <a:endCxn id="20" idx="0"/>
          </p:cNvCxnSpPr>
          <p:nvPr/>
        </p:nvCxnSpPr>
        <p:spPr>
          <a:xfrm>
            <a:off x="6056414" y="3389364"/>
            <a:ext cx="2420847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3"/>
          <p:cNvSpPr/>
          <p:nvPr/>
        </p:nvSpPr>
        <p:spPr>
          <a:xfrm>
            <a:off x="8195696" y="35819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6" name="Egyenes összekötő nyíllal 25"/>
          <p:cNvCxnSpPr/>
          <p:nvPr/>
        </p:nvCxnSpPr>
        <p:spPr>
          <a:xfrm flipH="1">
            <a:off x="8477262" y="4145128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3"/>
          <p:cNvSpPr/>
          <p:nvPr/>
        </p:nvSpPr>
        <p:spPr>
          <a:xfrm>
            <a:off x="8195696" y="433776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o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8" name="Egyenes összekötő nyíllal 27"/>
          <p:cNvCxnSpPr/>
          <p:nvPr/>
        </p:nvCxnSpPr>
        <p:spPr>
          <a:xfrm flipH="1">
            <a:off x="8477262" y="4900893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3"/>
          <p:cNvSpPr/>
          <p:nvPr/>
        </p:nvSpPr>
        <p:spPr>
          <a:xfrm>
            <a:off x="8195696" y="509352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v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0" name="Egyenes összekötő nyíllal 29"/>
          <p:cNvCxnSpPr/>
          <p:nvPr/>
        </p:nvCxnSpPr>
        <p:spPr>
          <a:xfrm flipH="1">
            <a:off x="8477262" y="5656657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"/>
          <p:cNvSpPr/>
          <p:nvPr/>
        </p:nvSpPr>
        <p:spPr>
          <a:xfrm>
            <a:off x="8195696" y="584929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Egyenes összekötő nyíllal 32"/>
          <p:cNvCxnSpPr>
            <a:stCxn id="11" idx="4"/>
            <a:endCxn id="34" idx="0"/>
          </p:cNvCxnSpPr>
          <p:nvPr/>
        </p:nvCxnSpPr>
        <p:spPr>
          <a:xfrm flipH="1">
            <a:off x="3788221" y="3670928"/>
            <a:ext cx="1986629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"/>
          <p:cNvSpPr/>
          <p:nvPr/>
        </p:nvSpPr>
        <p:spPr>
          <a:xfrm>
            <a:off x="3506656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5" name="Egyenes összekötő nyíllal 34"/>
          <p:cNvCxnSpPr>
            <a:stCxn id="11" idx="4"/>
            <a:endCxn id="36" idx="0"/>
          </p:cNvCxnSpPr>
          <p:nvPr/>
        </p:nvCxnSpPr>
        <p:spPr>
          <a:xfrm flipH="1">
            <a:off x="4781535" y="3670928"/>
            <a:ext cx="993315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"/>
          <p:cNvSpPr/>
          <p:nvPr/>
        </p:nvSpPr>
        <p:spPr>
          <a:xfrm>
            <a:off x="4499970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b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6572939" y="1232075"/>
            <a:ext cx="16337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u="sng" dirty="0" err="1" smtClean="0"/>
              <a:t>Sorted</a:t>
            </a:r>
            <a:r>
              <a:rPr lang="hu-HU" u="sng" dirty="0" smtClean="0"/>
              <a:t> </a:t>
            </a:r>
            <a:r>
              <a:rPr lang="hu-HU" u="sng" dirty="0" err="1" smtClean="0"/>
              <a:t>order</a:t>
            </a:r>
            <a:r>
              <a:rPr lang="hu-HU" u="sng" dirty="0" smtClean="0"/>
              <a:t>:</a:t>
            </a:r>
          </a:p>
          <a:p>
            <a:endParaRPr lang="hu-HU" b="1" i="1" u="sng" dirty="0">
              <a:solidFill>
                <a:srgbClr val="FFFF00"/>
              </a:solidFill>
            </a:endParaRPr>
          </a:p>
          <a:p>
            <a:r>
              <a:rPr lang="hu-HU" dirty="0">
                <a:solidFill>
                  <a:srgbClr val="FFFF00"/>
                </a:solidFill>
              </a:rPr>
              <a:t>	</a:t>
            </a:r>
            <a:r>
              <a:rPr lang="hu-HU" dirty="0" smtClean="0">
                <a:solidFill>
                  <a:schemeClr val="tx2"/>
                </a:solidFill>
              </a:rPr>
              <a:t>air</a:t>
            </a:r>
          </a:p>
          <a:p>
            <a:r>
              <a:rPr lang="hu-HU" dirty="0">
                <a:solidFill>
                  <a:schemeClr val="tx2"/>
                </a:solidFill>
              </a:rPr>
              <a:t>	</a:t>
            </a:r>
            <a:r>
              <a:rPr lang="hu-HU" dirty="0" smtClean="0">
                <a:solidFill>
                  <a:schemeClr val="tx2"/>
                </a:solidFill>
              </a:rPr>
              <a:t>a</a:t>
            </a:r>
            <a:endParaRPr lang="hu-H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21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3"/>
          <p:cNvSpPr/>
          <p:nvPr/>
        </p:nvSpPr>
        <p:spPr>
          <a:xfrm>
            <a:off x="5493286" y="262596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74850" y="82572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93285" y="1210997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74850" y="177412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93285" y="2159398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74850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93285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74849" y="3670928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93284" y="4056200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74849" y="4619329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93284" y="5004601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2" name="Egyenes összekötő nyíllal 21"/>
          <p:cNvCxnSpPr>
            <a:endCxn id="23" idx="0"/>
          </p:cNvCxnSpPr>
          <p:nvPr/>
        </p:nvCxnSpPr>
        <p:spPr>
          <a:xfrm flipH="1">
            <a:off x="3354002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3"/>
          <p:cNvSpPr/>
          <p:nvPr/>
        </p:nvSpPr>
        <p:spPr>
          <a:xfrm>
            <a:off x="3072437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4" name="Egyenes összekötő nyíllal 23"/>
          <p:cNvCxnSpPr>
            <a:endCxn id="25" idx="0"/>
          </p:cNvCxnSpPr>
          <p:nvPr/>
        </p:nvCxnSpPr>
        <p:spPr>
          <a:xfrm flipH="1">
            <a:off x="3354002" y="1774126"/>
            <a:ext cx="2420848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3"/>
          <p:cNvSpPr/>
          <p:nvPr/>
        </p:nvSpPr>
        <p:spPr>
          <a:xfrm>
            <a:off x="3072437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i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Egyenes összekötő nyíllal 18"/>
          <p:cNvCxnSpPr>
            <a:stCxn id="11" idx="6"/>
            <a:endCxn id="20" idx="0"/>
          </p:cNvCxnSpPr>
          <p:nvPr/>
        </p:nvCxnSpPr>
        <p:spPr>
          <a:xfrm>
            <a:off x="6056414" y="3389364"/>
            <a:ext cx="2420847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3"/>
          <p:cNvSpPr/>
          <p:nvPr/>
        </p:nvSpPr>
        <p:spPr>
          <a:xfrm>
            <a:off x="8195696" y="35819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6" name="Egyenes összekötő nyíllal 25"/>
          <p:cNvCxnSpPr/>
          <p:nvPr/>
        </p:nvCxnSpPr>
        <p:spPr>
          <a:xfrm flipH="1">
            <a:off x="8477262" y="4145128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3"/>
          <p:cNvSpPr/>
          <p:nvPr/>
        </p:nvSpPr>
        <p:spPr>
          <a:xfrm>
            <a:off x="8195696" y="433776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o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8" name="Egyenes összekötő nyíllal 27"/>
          <p:cNvCxnSpPr/>
          <p:nvPr/>
        </p:nvCxnSpPr>
        <p:spPr>
          <a:xfrm flipH="1">
            <a:off x="8477262" y="4900893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3"/>
          <p:cNvSpPr/>
          <p:nvPr/>
        </p:nvSpPr>
        <p:spPr>
          <a:xfrm>
            <a:off x="8195696" y="509352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v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0" name="Egyenes összekötő nyíllal 29"/>
          <p:cNvCxnSpPr/>
          <p:nvPr/>
        </p:nvCxnSpPr>
        <p:spPr>
          <a:xfrm flipH="1">
            <a:off x="8477262" y="5656657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"/>
          <p:cNvSpPr/>
          <p:nvPr/>
        </p:nvSpPr>
        <p:spPr>
          <a:xfrm>
            <a:off x="8195696" y="584929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Egyenes összekötő nyíllal 32"/>
          <p:cNvCxnSpPr>
            <a:stCxn id="11" idx="4"/>
            <a:endCxn id="34" idx="0"/>
          </p:cNvCxnSpPr>
          <p:nvPr/>
        </p:nvCxnSpPr>
        <p:spPr>
          <a:xfrm flipH="1">
            <a:off x="3788221" y="3670928"/>
            <a:ext cx="1986629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"/>
          <p:cNvSpPr/>
          <p:nvPr/>
        </p:nvSpPr>
        <p:spPr>
          <a:xfrm>
            <a:off x="3506656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5" name="Egyenes összekötő nyíllal 34"/>
          <p:cNvCxnSpPr>
            <a:stCxn id="11" idx="4"/>
            <a:endCxn id="36" idx="0"/>
          </p:cNvCxnSpPr>
          <p:nvPr/>
        </p:nvCxnSpPr>
        <p:spPr>
          <a:xfrm flipH="1">
            <a:off x="4781535" y="3670928"/>
            <a:ext cx="993315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"/>
          <p:cNvSpPr/>
          <p:nvPr/>
        </p:nvSpPr>
        <p:spPr>
          <a:xfrm>
            <a:off x="4499970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b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6572939" y="1232075"/>
            <a:ext cx="16337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u="sng" dirty="0" err="1" smtClean="0"/>
              <a:t>Sorted</a:t>
            </a:r>
            <a:r>
              <a:rPr lang="hu-HU" u="sng" dirty="0" smtClean="0"/>
              <a:t> </a:t>
            </a:r>
            <a:r>
              <a:rPr lang="hu-HU" u="sng" dirty="0" err="1" smtClean="0"/>
              <a:t>order</a:t>
            </a:r>
            <a:r>
              <a:rPr lang="hu-HU" u="sng" dirty="0" smtClean="0"/>
              <a:t>:</a:t>
            </a:r>
          </a:p>
          <a:p>
            <a:endParaRPr lang="hu-HU" b="1" i="1" u="sng" dirty="0">
              <a:solidFill>
                <a:srgbClr val="FFFF00"/>
              </a:solidFill>
            </a:endParaRPr>
          </a:p>
          <a:p>
            <a:r>
              <a:rPr lang="hu-HU" dirty="0">
                <a:solidFill>
                  <a:srgbClr val="FFFF00"/>
                </a:solidFill>
              </a:rPr>
              <a:t>	</a:t>
            </a:r>
            <a:r>
              <a:rPr lang="hu-HU" dirty="0" smtClean="0">
                <a:solidFill>
                  <a:schemeClr val="tx2"/>
                </a:solidFill>
              </a:rPr>
              <a:t>air</a:t>
            </a:r>
          </a:p>
          <a:p>
            <a:r>
              <a:rPr lang="hu-HU" dirty="0">
                <a:solidFill>
                  <a:schemeClr val="tx2"/>
                </a:solidFill>
              </a:rPr>
              <a:t>	</a:t>
            </a:r>
            <a:r>
              <a:rPr lang="hu-HU" dirty="0" err="1" smtClean="0">
                <a:solidFill>
                  <a:schemeClr val="tx2"/>
                </a:solidFill>
              </a:rPr>
              <a:t>ap</a:t>
            </a:r>
            <a:endParaRPr lang="hu-H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782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3"/>
          <p:cNvSpPr/>
          <p:nvPr/>
        </p:nvSpPr>
        <p:spPr>
          <a:xfrm>
            <a:off x="5493286" y="262596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74850" y="82572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93285" y="1210997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74850" y="177412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93285" y="2159398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74850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93285" y="3107799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74849" y="3670928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93284" y="4056200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74849" y="4619329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93284" y="5004601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2" name="Egyenes összekötő nyíllal 21"/>
          <p:cNvCxnSpPr>
            <a:endCxn id="23" idx="0"/>
          </p:cNvCxnSpPr>
          <p:nvPr/>
        </p:nvCxnSpPr>
        <p:spPr>
          <a:xfrm flipH="1">
            <a:off x="3354002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3"/>
          <p:cNvSpPr/>
          <p:nvPr/>
        </p:nvSpPr>
        <p:spPr>
          <a:xfrm>
            <a:off x="3072437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4" name="Egyenes összekötő nyíllal 23"/>
          <p:cNvCxnSpPr>
            <a:endCxn id="25" idx="0"/>
          </p:cNvCxnSpPr>
          <p:nvPr/>
        </p:nvCxnSpPr>
        <p:spPr>
          <a:xfrm flipH="1">
            <a:off x="3354002" y="1774126"/>
            <a:ext cx="2420848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3"/>
          <p:cNvSpPr/>
          <p:nvPr/>
        </p:nvSpPr>
        <p:spPr>
          <a:xfrm>
            <a:off x="3072437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i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Egyenes összekötő nyíllal 18"/>
          <p:cNvCxnSpPr>
            <a:stCxn id="11" idx="6"/>
            <a:endCxn id="20" idx="0"/>
          </p:cNvCxnSpPr>
          <p:nvPr/>
        </p:nvCxnSpPr>
        <p:spPr>
          <a:xfrm>
            <a:off x="6056414" y="3389364"/>
            <a:ext cx="2420847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3"/>
          <p:cNvSpPr/>
          <p:nvPr/>
        </p:nvSpPr>
        <p:spPr>
          <a:xfrm>
            <a:off x="8195696" y="35819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6" name="Egyenes összekötő nyíllal 25"/>
          <p:cNvCxnSpPr/>
          <p:nvPr/>
        </p:nvCxnSpPr>
        <p:spPr>
          <a:xfrm flipH="1">
            <a:off x="8477262" y="4145128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3"/>
          <p:cNvSpPr/>
          <p:nvPr/>
        </p:nvSpPr>
        <p:spPr>
          <a:xfrm>
            <a:off x="8195696" y="433776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o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8" name="Egyenes összekötő nyíllal 27"/>
          <p:cNvCxnSpPr/>
          <p:nvPr/>
        </p:nvCxnSpPr>
        <p:spPr>
          <a:xfrm flipH="1">
            <a:off x="8477262" y="4900893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3"/>
          <p:cNvSpPr/>
          <p:nvPr/>
        </p:nvSpPr>
        <p:spPr>
          <a:xfrm>
            <a:off x="8195696" y="509352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v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0" name="Egyenes összekötő nyíllal 29"/>
          <p:cNvCxnSpPr/>
          <p:nvPr/>
        </p:nvCxnSpPr>
        <p:spPr>
          <a:xfrm flipH="1">
            <a:off x="8477262" y="5656657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"/>
          <p:cNvSpPr/>
          <p:nvPr/>
        </p:nvSpPr>
        <p:spPr>
          <a:xfrm>
            <a:off x="8195696" y="584929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Egyenes összekötő nyíllal 32"/>
          <p:cNvCxnSpPr>
            <a:stCxn id="11" idx="4"/>
            <a:endCxn id="34" idx="0"/>
          </p:cNvCxnSpPr>
          <p:nvPr/>
        </p:nvCxnSpPr>
        <p:spPr>
          <a:xfrm flipH="1">
            <a:off x="3788221" y="3670928"/>
            <a:ext cx="1986629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"/>
          <p:cNvSpPr/>
          <p:nvPr/>
        </p:nvSpPr>
        <p:spPr>
          <a:xfrm>
            <a:off x="3506656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5" name="Egyenes összekötő nyíllal 34"/>
          <p:cNvCxnSpPr>
            <a:stCxn id="11" idx="4"/>
            <a:endCxn id="36" idx="0"/>
          </p:cNvCxnSpPr>
          <p:nvPr/>
        </p:nvCxnSpPr>
        <p:spPr>
          <a:xfrm flipH="1">
            <a:off x="4781535" y="3670928"/>
            <a:ext cx="993315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"/>
          <p:cNvSpPr/>
          <p:nvPr/>
        </p:nvSpPr>
        <p:spPr>
          <a:xfrm>
            <a:off x="4499970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b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6572939" y="1232075"/>
            <a:ext cx="163378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u="sng" dirty="0" err="1" smtClean="0"/>
              <a:t>Sorted</a:t>
            </a:r>
            <a:r>
              <a:rPr lang="hu-HU" u="sng" dirty="0" smtClean="0"/>
              <a:t> </a:t>
            </a:r>
            <a:r>
              <a:rPr lang="hu-HU" u="sng" dirty="0" err="1" smtClean="0"/>
              <a:t>order</a:t>
            </a:r>
            <a:r>
              <a:rPr lang="hu-HU" u="sng" dirty="0" smtClean="0"/>
              <a:t>:</a:t>
            </a:r>
          </a:p>
          <a:p>
            <a:endParaRPr lang="hu-HU" b="1" i="1" u="sng" dirty="0">
              <a:solidFill>
                <a:srgbClr val="FFFF00"/>
              </a:solidFill>
            </a:endParaRPr>
          </a:p>
          <a:p>
            <a:r>
              <a:rPr lang="hu-HU" dirty="0">
                <a:solidFill>
                  <a:srgbClr val="FFFF00"/>
                </a:solidFill>
              </a:rPr>
              <a:t>	</a:t>
            </a:r>
            <a:r>
              <a:rPr lang="hu-HU" dirty="0" smtClean="0">
                <a:solidFill>
                  <a:schemeClr val="tx2"/>
                </a:solidFill>
              </a:rPr>
              <a:t>air</a:t>
            </a:r>
          </a:p>
          <a:p>
            <a:r>
              <a:rPr lang="hu-HU" dirty="0">
                <a:solidFill>
                  <a:schemeClr val="tx2"/>
                </a:solidFill>
              </a:rPr>
              <a:t>	</a:t>
            </a:r>
            <a:r>
              <a:rPr lang="hu-HU" dirty="0" err="1" smtClean="0">
                <a:solidFill>
                  <a:schemeClr val="tx2"/>
                </a:solidFill>
              </a:rPr>
              <a:t>app</a:t>
            </a:r>
            <a:endParaRPr lang="hu-H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94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3"/>
          <p:cNvSpPr/>
          <p:nvPr/>
        </p:nvSpPr>
        <p:spPr>
          <a:xfrm>
            <a:off x="5493286" y="262596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74850" y="82572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93285" y="1210997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74850" y="177412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93285" y="2159398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74850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93285" y="3107799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74849" y="3670928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93284" y="4056200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74849" y="4619329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93284" y="5004601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2" name="Egyenes összekötő nyíllal 21"/>
          <p:cNvCxnSpPr>
            <a:endCxn id="23" idx="0"/>
          </p:cNvCxnSpPr>
          <p:nvPr/>
        </p:nvCxnSpPr>
        <p:spPr>
          <a:xfrm flipH="1">
            <a:off x="3354002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3"/>
          <p:cNvSpPr/>
          <p:nvPr/>
        </p:nvSpPr>
        <p:spPr>
          <a:xfrm>
            <a:off x="3072437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4" name="Egyenes összekötő nyíllal 23"/>
          <p:cNvCxnSpPr>
            <a:endCxn id="25" idx="0"/>
          </p:cNvCxnSpPr>
          <p:nvPr/>
        </p:nvCxnSpPr>
        <p:spPr>
          <a:xfrm flipH="1">
            <a:off x="3354002" y="1774126"/>
            <a:ext cx="2420848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3"/>
          <p:cNvSpPr/>
          <p:nvPr/>
        </p:nvSpPr>
        <p:spPr>
          <a:xfrm>
            <a:off x="3072437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i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Egyenes összekötő nyíllal 18"/>
          <p:cNvCxnSpPr>
            <a:stCxn id="11" idx="6"/>
            <a:endCxn id="20" idx="0"/>
          </p:cNvCxnSpPr>
          <p:nvPr/>
        </p:nvCxnSpPr>
        <p:spPr>
          <a:xfrm>
            <a:off x="6056414" y="3389364"/>
            <a:ext cx="2420847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3"/>
          <p:cNvSpPr/>
          <p:nvPr/>
        </p:nvSpPr>
        <p:spPr>
          <a:xfrm>
            <a:off x="8195696" y="35819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6" name="Egyenes összekötő nyíllal 25"/>
          <p:cNvCxnSpPr/>
          <p:nvPr/>
        </p:nvCxnSpPr>
        <p:spPr>
          <a:xfrm flipH="1">
            <a:off x="8477262" y="4145128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3"/>
          <p:cNvSpPr/>
          <p:nvPr/>
        </p:nvSpPr>
        <p:spPr>
          <a:xfrm>
            <a:off x="8195696" y="433776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o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8" name="Egyenes összekötő nyíllal 27"/>
          <p:cNvCxnSpPr/>
          <p:nvPr/>
        </p:nvCxnSpPr>
        <p:spPr>
          <a:xfrm flipH="1">
            <a:off x="8477262" y="4900893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3"/>
          <p:cNvSpPr/>
          <p:nvPr/>
        </p:nvSpPr>
        <p:spPr>
          <a:xfrm>
            <a:off x="8195696" y="509352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v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0" name="Egyenes összekötő nyíllal 29"/>
          <p:cNvCxnSpPr/>
          <p:nvPr/>
        </p:nvCxnSpPr>
        <p:spPr>
          <a:xfrm flipH="1">
            <a:off x="8477262" y="5656657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"/>
          <p:cNvSpPr/>
          <p:nvPr/>
        </p:nvSpPr>
        <p:spPr>
          <a:xfrm>
            <a:off x="8195696" y="584929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Egyenes összekötő nyíllal 32"/>
          <p:cNvCxnSpPr>
            <a:stCxn id="11" idx="4"/>
            <a:endCxn id="34" idx="0"/>
          </p:cNvCxnSpPr>
          <p:nvPr/>
        </p:nvCxnSpPr>
        <p:spPr>
          <a:xfrm flipH="1">
            <a:off x="3788221" y="3670928"/>
            <a:ext cx="1986629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"/>
          <p:cNvSpPr/>
          <p:nvPr/>
        </p:nvSpPr>
        <p:spPr>
          <a:xfrm>
            <a:off x="3506656" y="4056198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5" name="Egyenes összekötő nyíllal 34"/>
          <p:cNvCxnSpPr>
            <a:stCxn id="11" idx="4"/>
            <a:endCxn id="36" idx="0"/>
          </p:cNvCxnSpPr>
          <p:nvPr/>
        </p:nvCxnSpPr>
        <p:spPr>
          <a:xfrm flipH="1">
            <a:off x="4781535" y="3670928"/>
            <a:ext cx="993315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"/>
          <p:cNvSpPr/>
          <p:nvPr/>
        </p:nvSpPr>
        <p:spPr>
          <a:xfrm>
            <a:off x="4499970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b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6572939" y="1232075"/>
            <a:ext cx="17363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u="sng" dirty="0" err="1" smtClean="0"/>
              <a:t>Sorted</a:t>
            </a:r>
            <a:r>
              <a:rPr lang="hu-HU" u="sng" dirty="0" smtClean="0"/>
              <a:t> </a:t>
            </a:r>
            <a:r>
              <a:rPr lang="hu-HU" u="sng" dirty="0" err="1" smtClean="0"/>
              <a:t>order</a:t>
            </a:r>
            <a:r>
              <a:rPr lang="hu-HU" u="sng" dirty="0" smtClean="0"/>
              <a:t>:</a:t>
            </a:r>
          </a:p>
          <a:p>
            <a:endParaRPr lang="hu-HU" b="1" i="1" u="sng" dirty="0">
              <a:solidFill>
                <a:srgbClr val="FFFF00"/>
              </a:solidFill>
            </a:endParaRPr>
          </a:p>
          <a:p>
            <a:r>
              <a:rPr lang="hu-HU" dirty="0">
                <a:solidFill>
                  <a:srgbClr val="FFFF00"/>
                </a:solidFill>
              </a:rPr>
              <a:t>	</a:t>
            </a:r>
            <a:r>
              <a:rPr lang="hu-HU" dirty="0" smtClean="0">
                <a:solidFill>
                  <a:schemeClr val="tx2"/>
                </a:solidFill>
              </a:rPr>
              <a:t>air</a:t>
            </a:r>
          </a:p>
          <a:p>
            <a:r>
              <a:rPr lang="hu-HU" dirty="0">
                <a:solidFill>
                  <a:schemeClr val="tx2"/>
                </a:solidFill>
              </a:rPr>
              <a:t>	</a:t>
            </a:r>
            <a:r>
              <a:rPr lang="hu-HU" dirty="0" err="1" smtClean="0">
                <a:solidFill>
                  <a:schemeClr val="tx2"/>
                </a:solidFill>
              </a:rPr>
              <a:t>appa</a:t>
            </a:r>
            <a:endParaRPr lang="hu-H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7809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3"/>
          <p:cNvSpPr/>
          <p:nvPr/>
        </p:nvSpPr>
        <p:spPr>
          <a:xfrm>
            <a:off x="5493286" y="262596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74850" y="82572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93285" y="1210997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74850" y="177412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93285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74850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93285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74849" y="3670928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93284" y="4056200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74849" y="4619329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93284" y="5004601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2" name="Egyenes összekötő nyíllal 21"/>
          <p:cNvCxnSpPr>
            <a:endCxn id="23" idx="0"/>
          </p:cNvCxnSpPr>
          <p:nvPr/>
        </p:nvCxnSpPr>
        <p:spPr>
          <a:xfrm flipH="1">
            <a:off x="3354002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3"/>
          <p:cNvSpPr/>
          <p:nvPr/>
        </p:nvSpPr>
        <p:spPr>
          <a:xfrm>
            <a:off x="3072437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4" name="Egyenes összekötő nyíllal 23"/>
          <p:cNvCxnSpPr>
            <a:endCxn id="25" idx="0"/>
          </p:cNvCxnSpPr>
          <p:nvPr/>
        </p:nvCxnSpPr>
        <p:spPr>
          <a:xfrm flipH="1">
            <a:off x="3354002" y="1774126"/>
            <a:ext cx="2420848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3"/>
          <p:cNvSpPr/>
          <p:nvPr/>
        </p:nvSpPr>
        <p:spPr>
          <a:xfrm>
            <a:off x="3072437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i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Egyenes összekötő nyíllal 18"/>
          <p:cNvCxnSpPr>
            <a:stCxn id="11" idx="6"/>
            <a:endCxn id="20" idx="0"/>
          </p:cNvCxnSpPr>
          <p:nvPr/>
        </p:nvCxnSpPr>
        <p:spPr>
          <a:xfrm>
            <a:off x="6056414" y="3389364"/>
            <a:ext cx="2420847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3"/>
          <p:cNvSpPr/>
          <p:nvPr/>
        </p:nvSpPr>
        <p:spPr>
          <a:xfrm>
            <a:off x="8195696" y="35819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6" name="Egyenes összekötő nyíllal 25"/>
          <p:cNvCxnSpPr/>
          <p:nvPr/>
        </p:nvCxnSpPr>
        <p:spPr>
          <a:xfrm flipH="1">
            <a:off x="8477262" y="4145128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3"/>
          <p:cNvSpPr/>
          <p:nvPr/>
        </p:nvSpPr>
        <p:spPr>
          <a:xfrm>
            <a:off x="8195696" y="433776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o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8" name="Egyenes összekötő nyíllal 27"/>
          <p:cNvCxnSpPr/>
          <p:nvPr/>
        </p:nvCxnSpPr>
        <p:spPr>
          <a:xfrm flipH="1">
            <a:off x="8477262" y="4900893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3"/>
          <p:cNvSpPr/>
          <p:nvPr/>
        </p:nvSpPr>
        <p:spPr>
          <a:xfrm>
            <a:off x="8195696" y="509352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v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0" name="Egyenes összekötő nyíllal 29"/>
          <p:cNvCxnSpPr/>
          <p:nvPr/>
        </p:nvCxnSpPr>
        <p:spPr>
          <a:xfrm flipH="1">
            <a:off x="8477262" y="5656657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"/>
          <p:cNvSpPr/>
          <p:nvPr/>
        </p:nvSpPr>
        <p:spPr>
          <a:xfrm>
            <a:off x="8195696" y="584929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Egyenes összekötő nyíllal 32"/>
          <p:cNvCxnSpPr>
            <a:stCxn id="11" idx="4"/>
            <a:endCxn id="34" idx="0"/>
          </p:cNvCxnSpPr>
          <p:nvPr/>
        </p:nvCxnSpPr>
        <p:spPr>
          <a:xfrm flipH="1">
            <a:off x="3788221" y="3670928"/>
            <a:ext cx="1986629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"/>
          <p:cNvSpPr/>
          <p:nvPr/>
        </p:nvSpPr>
        <p:spPr>
          <a:xfrm>
            <a:off x="3506656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5" name="Egyenes összekötő nyíllal 34"/>
          <p:cNvCxnSpPr>
            <a:stCxn id="11" idx="4"/>
            <a:endCxn id="36" idx="0"/>
          </p:cNvCxnSpPr>
          <p:nvPr/>
        </p:nvCxnSpPr>
        <p:spPr>
          <a:xfrm flipH="1">
            <a:off x="4781535" y="3670928"/>
            <a:ext cx="993315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"/>
          <p:cNvSpPr/>
          <p:nvPr/>
        </p:nvSpPr>
        <p:spPr>
          <a:xfrm>
            <a:off x="4499970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b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6572939" y="1232075"/>
            <a:ext cx="17363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u="sng" dirty="0" err="1" smtClean="0"/>
              <a:t>Sorted</a:t>
            </a:r>
            <a:r>
              <a:rPr lang="hu-HU" u="sng" dirty="0" smtClean="0"/>
              <a:t> </a:t>
            </a:r>
            <a:r>
              <a:rPr lang="hu-HU" u="sng" dirty="0" err="1" smtClean="0"/>
              <a:t>order</a:t>
            </a:r>
            <a:r>
              <a:rPr lang="hu-HU" u="sng" dirty="0" smtClean="0"/>
              <a:t>:</a:t>
            </a:r>
          </a:p>
          <a:p>
            <a:endParaRPr lang="hu-HU" b="1" i="1" u="sng" dirty="0">
              <a:solidFill>
                <a:srgbClr val="FFFF00"/>
              </a:solidFill>
            </a:endParaRPr>
          </a:p>
          <a:p>
            <a:r>
              <a:rPr lang="hu-HU" dirty="0">
                <a:solidFill>
                  <a:srgbClr val="FFFF00"/>
                </a:solidFill>
              </a:rPr>
              <a:t>	</a:t>
            </a:r>
            <a:r>
              <a:rPr lang="hu-HU" dirty="0" smtClean="0">
                <a:solidFill>
                  <a:schemeClr val="tx2"/>
                </a:solidFill>
              </a:rPr>
              <a:t>air</a:t>
            </a:r>
          </a:p>
          <a:p>
            <a:r>
              <a:rPr lang="hu-HU" dirty="0">
                <a:solidFill>
                  <a:schemeClr val="tx2"/>
                </a:solidFill>
              </a:rPr>
              <a:t>	</a:t>
            </a:r>
            <a:r>
              <a:rPr lang="hu-HU" dirty="0" err="1" smtClean="0">
                <a:solidFill>
                  <a:schemeClr val="tx2"/>
                </a:solidFill>
              </a:rPr>
              <a:t>appa</a:t>
            </a:r>
            <a:endParaRPr lang="hu-H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4120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5600164" y="1004551"/>
            <a:ext cx="734096" cy="734096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12" name="Straight Arrow Connector 11"/>
          <p:cNvCxnSpPr>
            <a:stCxn id="4" idx="4"/>
          </p:cNvCxnSpPr>
          <p:nvPr/>
        </p:nvCxnSpPr>
        <p:spPr>
          <a:xfrm flipH="1">
            <a:off x="1957589" y="1738647"/>
            <a:ext cx="4009623" cy="770587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4" idx="4"/>
          </p:cNvCxnSpPr>
          <p:nvPr/>
        </p:nvCxnSpPr>
        <p:spPr>
          <a:xfrm flipH="1">
            <a:off x="3773510" y="1738647"/>
            <a:ext cx="2193702" cy="770587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4" idx="4"/>
          </p:cNvCxnSpPr>
          <p:nvPr/>
        </p:nvCxnSpPr>
        <p:spPr>
          <a:xfrm flipH="1">
            <a:off x="2717442" y="1738647"/>
            <a:ext cx="3249770" cy="770587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347729" y="321971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In general</a:t>
            </a:r>
            <a:endParaRPr lang="hu-HU" b="1" u="sng" dirty="0"/>
          </a:p>
        </p:txBody>
      </p:sp>
      <p:sp>
        <p:nvSpPr>
          <p:cNvPr id="21" name="TextBox 20"/>
          <p:cNvSpPr txBox="1"/>
          <p:nvPr/>
        </p:nvSpPr>
        <p:spPr>
          <a:xfrm>
            <a:off x="5645469" y="2288077"/>
            <a:ext cx="5052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/>
              <a:t>. . .</a:t>
            </a:r>
            <a:endParaRPr lang="hu-HU" b="1" dirty="0"/>
          </a:p>
        </p:txBody>
      </p:sp>
      <p:cxnSp>
        <p:nvCxnSpPr>
          <p:cNvPr id="37" name="Straight Arrow Connector 36"/>
          <p:cNvCxnSpPr>
            <a:stCxn id="4" idx="4"/>
          </p:cNvCxnSpPr>
          <p:nvPr/>
        </p:nvCxnSpPr>
        <p:spPr>
          <a:xfrm>
            <a:off x="5967212" y="1738647"/>
            <a:ext cx="3434365" cy="770587"/>
          </a:xfrm>
          <a:prstGeom prst="straightConnector1">
            <a:avLst/>
          </a:prstGeom>
          <a:ln w="19050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1660909" y="3490175"/>
            <a:ext cx="7925568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In general we have as many pointers / edges from every node as the</a:t>
            </a:r>
          </a:p>
          <a:p>
            <a:r>
              <a:rPr lang="hu-HU" dirty="0"/>
              <a:t>n</a:t>
            </a:r>
            <a:r>
              <a:rPr lang="hu-HU" dirty="0" smtClean="0"/>
              <a:t>umber of characters in the alphabet</a:t>
            </a:r>
          </a:p>
          <a:p>
            <a:endParaRPr lang="hu-HU" dirty="0" smtClean="0"/>
          </a:p>
          <a:p>
            <a:r>
              <a:rPr lang="hu-HU" dirty="0" smtClean="0"/>
              <a:t>We have to define an alphabet in advance + ALPHABET_SIZE</a:t>
            </a:r>
          </a:p>
          <a:p>
            <a:r>
              <a:rPr lang="hu-HU" dirty="0" smtClean="0"/>
              <a:t>	For example: in english alphabet there are 26 characters, so</a:t>
            </a:r>
          </a:p>
          <a:p>
            <a:r>
              <a:rPr lang="hu-HU" dirty="0"/>
              <a:t>	</a:t>
            </a:r>
            <a:r>
              <a:rPr lang="hu-HU" dirty="0" smtClean="0"/>
              <a:t>	ALPHABET_SIZE = 26 </a:t>
            </a:r>
            <a:r>
              <a:rPr lang="hu-HU" dirty="0" smtClean="0">
                <a:sym typeface="Wingdings" panose="05000000000000000000" pitchFamily="2" charset="2"/>
              </a:rPr>
              <a:t> 26 pointers from every node !!!</a:t>
            </a:r>
          </a:p>
          <a:p>
            <a:endParaRPr lang="hu-HU" dirty="0">
              <a:sym typeface="Wingdings" panose="05000000000000000000" pitchFamily="2" charset="2"/>
            </a:endParaRPr>
          </a:p>
          <a:p>
            <a:r>
              <a:rPr lang="hu-HU" dirty="0">
                <a:sym typeface="Wingdings" panose="05000000000000000000" pitchFamily="2" charset="2"/>
              </a:rPr>
              <a:t> </a:t>
            </a:r>
            <a:r>
              <a:rPr lang="hu-HU" dirty="0" smtClean="0">
                <a:sym typeface="Wingdings" panose="05000000000000000000" pitchFamily="2" charset="2"/>
              </a:rPr>
              <a:t> 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252369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3"/>
          <p:cNvSpPr/>
          <p:nvPr/>
        </p:nvSpPr>
        <p:spPr>
          <a:xfrm>
            <a:off x="5493286" y="262596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74850" y="82572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93285" y="1210997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74850" y="177412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93285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74850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93285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74849" y="3670928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93284" y="4056200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74849" y="4619329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93284" y="5004601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2" name="Egyenes összekötő nyíllal 21"/>
          <p:cNvCxnSpPr>
            <a:endCxn id="23" idx="0"/>
          </p:cNvCxnSpPr>
          <p:nvPr/>
        </p:nvCxnSpPr>
        <p:spPr>
          <a:xfrm flipH="1">
            <a:off x="3354002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3"/>
          <p:cNvSpPr/>
          <p:nvPr/>
        </p:nvSpPr>
        <p:spPr>
          <a:xfrm>
            <a:off x="3072437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4" name="Egyenes összekötő nyíllal 23"/>
          <p:cNvCxnSpPr>
            <a:endCxn id="25" idx="0"/>
          </p:cNvCxnSpPr>
          <p:nvPr/>
        </p:nvCxnSpPr>
        <p:spPr>
          <a:xfrm flipH="1">
            <a:off x="3354002" y="1774126"/>
            <a:ext cx="2420848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3"/>
          <p:cNvSpPr/>
          <p:nvPr/>
        </p:nvSpPr>
        <p:spPr>
          <a:xfrm>
            <a:off x="3072437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i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Egyenes összekötő nyíllal 18"/>
          <p:cNvCxnSpPr>
            <a:stCxn id="11" idx="6"/>
            <a:endCxn id="20" idx="0"/>
          </p:cNvCxnSpPr>
          <p:nvPr/>
        </p:nvCxnSpPr>
        <p:spPr>
          <a:xfrm>
            <a:off x="6056414" y="3389364"/>
            <a:ext cx="2420847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3"/>
          <p:cNvSpPr/>
          <p:nvPr/>
        </p:nvSpPr>
        <p:spPr>
          <a:xfrm>
            <a:off x="8195696" y="35819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6" name="Egyenes összekötő nyíllal 25"/>
          <p:cNvCxnSpPr/>
          <p:nvPr/>
        </p:nvCxnSpPr>
        <p:spPr>
          <a:xfrm flipH="1">
            <a:off x="8477262" y="4145128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3"/>
          <p:cNvSpPr/>
          <p:nvPr/>
        </p:nvSpPr>
        <p:spPr>
          <a:xfrm>
            <a:off x="8195696" y="433776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o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8" name="Egyenes összekötő nyíllal 27"/>
          <p:cNvCxnSpPr/>
          <p:nvPr/>
        </p:nvCxnSpPr>
        <p:spPr>
          <a:xfrm flipH="1">
            <a:off x="8477262" y="4900893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3"/>
          <p:cNvSpPr/>
          <p:nvPr/>
        </p:nvSpPr>
        <p:spPr>
          <a:xfrm>
            <a:off x="8195696" y="509352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v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0" name="Egyenes összekötő nyíllal 29"/>
          <p:cNvCxnSpPr/>
          <p:nvPr/>
        </p:nvCxnSpPr>
        <p:spPr>
          <a:xfrm flipH="1">
            <a:off x="8477262" y="5656657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"/>
          <p:cNvSpPr/>
          <p:nvPr/>
        </p:nvSpPr>
        <p:spPr>
          <a:xfrm>
            <a:off x="8195696" y="584929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Egyenes összekötő nyíllal 32"/>
          <p:cNvCxnSpPr>
            <a:stCxn id="11" idx="4"/>
            <a:endCxn id="34" idx="0"/>
          </p:cNvCxnSpPr>
          <p:nvPr/>
        </p:nvCxnSpPr>
        <p:spPr>
          <a:xfrm flipH="1">
            <a:off x="3788221" y="3670928"/>
            <a:ext cx="1986629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"/>
          <p:cNvSpPr/>
          <p:nvPr/>
        </p:nvSpPr>
        <p:spPr>
          <a:xfrm>
            <a:off x="3506656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5" name="Egyenes összekötő nyíllal 34"/>
          <p:cNvCxnSpPr>
            <a:stCxn id="11" idx="4"/>
            <a:endCxn id="36" idx="0"/>
          </p:cNvCxnSpPr>
          <p:nvPr/>
        </p:nvCxnSpPr>
        <p:spPr>
          <a:xfrm flipH="1">
            <a:off x="4781535" y="3670928"/>
            <a:ext cx="993315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"/>
          <p:cNvSpPr/>
          <p:nvPr/>
        </p:nvSpPr>
        <p:spPr>
          <a:xfrm>
            <a:off x="4499970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b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6572939" y="1232075"/>
            <a:ext cx="173637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u="sng" dirty="0" err="1" smtClean="0"/>
              <a:t>Sorted</a:t>
            </a:r>
            <a:r>
              <a:rPr lang="hu-HU" u="sng" dirty="0" smtClean="0"/>
              <a:t> </a:t>
            </a:r>
            <a:r>
              <a:rPr lang="hu-HU" u="sng" dirty="0" err="1" smtClean="0"/>
              <a:t>order</a:t>
            </a:r>
            <a:r>
              <a:rPr lang="hu-HU" u="sng" dirty="0" smtClean="0"/>
              <a:t>:</a:t>
            </a:r>
          </a:p>
          <a:p>
            <a:endParaRPr lang="hu-HU" b="1" i="1" u="sng" dirty="0">
              <a:solidFill>
                <a:srgbClr val="FFFF00"/>
              </a:solidFill>
            </a:endParaRPr>
          </a:p>
          <a:p>
            <a:r>
              <a:rPr lang="hu-HU" dirty="0">
                <a:solidFill>
                  <a:srgbClr val="FFFF00"/>
                </a:solidFill>
              </a:rPr>
              <a:t>	</a:t>
            </a:r>
            <a:r>
              <a:rPr lang="hu-HU" dirty="0" smtClean="0">
                <a:solidFill>
                  <a:schemeClr val="tx2"/>
                </a:solidFill>
              </a:rPr>
              <a:t>air</a:t>
            </a:r>
          </a:p>
          <a:p>
            <a:r>
              <a:rPr lang="hu-HU" dirty="0">
                <a:solidFill>
                  <a:schemeClr val="tx2"/>
                </a:solidFill>
              </a:rPr>
              <a:t>	</a:t>
            </a:r>
            <a:r>
              <a:rPr lang="hu-HU" dirty="0" err="1" smtClean="0">
                <a:solidFill>
                  <a:schemeClr val="tx2"/>
                </a:solidFill>
              </a:rPr>
              <a:t>appa</a:t>
            </a:r>
            <a:endParaRPr lang="hu-H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25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3"/>
          <p:cNvSpPr/>
          <p:nvPr/>
        </p:nvSpPr>
        <p:spPr>
          <a:xfrm>
            <a:off x="5493286" y="262596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74850" y="82572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93285" y="1210997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74850" y="177412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93285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74850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93285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74849" y="3670928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93284" y="4056200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74849" y="4619329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93284" y="5004601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2" name="Egyenes összekötő nyíllal 21"/>
          <p:cNvCxnSpPr>
            <a:endCxn id="23" idx="0"/>
          </p:cNvCxnSpPr>
          <p:nvPr/>
        </p:nvCxnSpPr>
        <p:spPr>
          <a:xfrm flipH="1">
            <a:off x="3354002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3"/>
          <p:cNvSpPr/>
          <p:nvPr/>
        </p:nvSpPr>
        <p:spPr>
          <a:xfrm>
            <a:off x="3072437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4" name="Egyenes összekötő nyíllal 23"/>
          <p:cNvCxnSpPr>
            <a:endCxn id="25" idx="0"/>
          </p:cNvCxnSpPr>
          <p:nvPr/>
        </p:nvCxnSpPr>
        <p:spPr>
          <a:xfrm flipH="1">
            <a:off x="3354002" y="1774126"/>
            <a:ext cx="2420848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3"/>
          <p:cNvSpPr/>
          <p:nvPr/>
        </p:nvSpPr>
        <p:spPr>
          <a:xfrm>
            <a:off x="3072437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i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Egyenes összekötő nyíllal 18"/>
          <p:cNvCxnSpPr>
            <a:stCxn id="11" idx="6"/>
            <a:endCxn id="20" idx="0"/>
          </p:cNvCxnSpPr>
          <p:nvPr/>
        </p:nvCxnSpPr>
        <p:spPr>
          <a:xfrm>
            <a:off x="6056414" y="3389364"/>
            <a:ext cx="2420847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3"/>
          <p:cNvSpPr/>
          <p:nvPr/>
        </p:nvSpPr>
        <p:spPr>
          <a:xfrm>
            <a:off x="8195696" y="35819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6" name="Egyenes összekötő nyíllal 25"/>
          <p:cNvCxnSpPr/>
          <p:nvPr/>
        </p:nvCxnSpPr>
        <p:spPr>
          <a:xfrm flipH="1">
            <a:off x="8477262" y="4145128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3"/>
          <p:cNvSpPr/>
          <p:nvPr/>
        </p:nvSpPr>
        <p:spPr>
          <a:xfrm>
            <a:off x="8195696" y="433776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o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8" name="Egyenes összekötő nyíllal 27"/>
          <p:cNvCxnSpPr/>
          <p:nvPr/>
        </p:nvCxnSpPr>
        <p:spPr>
          <a:xfrm flipH="1">
            <a:off x="8477262" y="4900893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3"/>
          <p:cNvSpPr/>
          <p:nvPr/>
        </p:nvSpPr>
        <p:spPr>
          <a:xfrm>
            <a:off x="8195696" y="509352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v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0" name="Egyenes összekötő nyíllal 29"/>
          <p:cNvCxnSpPr/>
          <p:nvPr/>
        </p:nvCxnSpPr>
        <p:spPr>
          <a:xfrm flipH="1">
            <a:off x="8477262" y="5656657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"/>
          <p:cNvSpPr/>
          <p:nvPr/>
        </p:nvSpPr>
        <p:spPr>
          <a:xfrm>
            <a:off x="8195696" y="584929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Egyenes összekötő nyíllal 32"/>
          <p:cNvCxnSpPr>
            <a:stCxn id="11" idx="4"/>
            <a:endCxn id="34" idx="0"/>
          </p:cNvCxnSpPr>
          <p:nvPr/>
        </p:nvCxnSpPr>
        <p:spPr>
          <a:xfrm flipH="1">
            <a:off x="3788221" y="3670928"/>
            <a:ext cx="1986629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"/>
          <p:cNvSpPr/>
          <p:nvPr/>
        </p:nvSpPr>
        <p:spPr>
          <a:xfrm>
            <a:off x="3506656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5" name="Egyenes összekötő nyíllal 34"/>
          <p:cNvCxnSpPr>
            <a:stCxn id="11" idx="4"/>
            <a:endCxn id="36" idx="0"/>
          </p:cNvCxnSpPr>
          <p:nvPr/>
        </p:nvCxnSpPr>
        <p:spPr>
          <a:xfrm flipH="1">
            <a:off x="4781535" y="3670928"/>
            <a:ext cx="993315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"/>
          <p:cNvSpPr/>
          <p:nvPr/>
        </p:nvSpPr>
        <p:spPr>
          <a:xfrm>
            <a:off x="4499970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b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6572939" y="1232075"/>
            <a:ext cx="173637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u="sng" dirty="0" err="1" smtClean="0"/>
              <a:t>Sorted</a:t>
            </a:r>
            <a:r>
              <a:rPr lang="hu-HU" u="sng" dirty="0" smtClean="0"/>
              <a:t> </a:t>
            </a:r>
            <a:r>
              <a:rPr lang="hu-HU" u="sng" dirty="0" err="1" smtClean="0"/>
              <a:t>order</a:t>
            </a:r>
            <a:r>
              <a:rPr lang="hu-HU" u="sng" dirty="0" smtClean="0"/>
              <a:t>:</a:t>
            </a:r>
          </a:p>
          <a:p>
            <a:endParaRPr lang="hu-HU" b="1" i="1" u="sng" dirty="0">
              <a:solidFill>
                <a:srgbClr val="FFFF00"/>
              </a:solidFill>
            </a:endParaRPr>
          </a:p>
          <a:p>
            <a:r>
              <a:rPr lang="hu-HU" dirty="0">
                <a:solidFill>
                  <a:srgbClr val="FFFF00"/>
                </a:solidFill>
              </a:rPr>
              <a:t>	</a:t>
            </a:r>
            <a:r>
              <a:rPr lang="hu-HU" dirty="0" smtClean="0">
                <a:solidFill>
                  <a:schemeClr val="tx2"/>
                </a:solidFill>
              </a:rPr>
              <a:t>air</a:t>
            </a:r>
          </a:p>
          <a:p>
            <a:r>
              <a:rPr lang="hu-HU" dirty="0">
                <a:solidFill>
                  <a:schemeClr val="tx2"/>
                </a:solidFill>
              </a:rPr>
              <a:t>	</a:t>
            </a:r>
            <a:r>
              <a:rPr lang="hu-HU" dirty="0" err="1" smtClean="0">
                <a:solidFill>
                  <a:schemeClr val="tx2"/>
                </a:solidFill>
              </a:rPr>
              <a:t>appa</a:t>
            </a:r>
            <a:endParaRPr lang="hu-HU" dirty="0" smtClean="0">
              <a:solidFill>
                <a:schemeClr val="tx2"/>
              </a:solidFill>
            </a:endParaRPr>
          </a:p>
          <a:p>
            <a:r>
              <a:rPr lang="hu-HU" dirty="0" smtClean="0">
                <a:solidFill>
                  <a:schemeClr val="tx2"/>
                </a:solidFill>
              </a:rPr>
              <a:t>	a</a:t>
            </a:r>
            <a:endParaRPr lang="hu-H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53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3"/>
          <p:cNvSpPr/>
          <p:nvPr/>
        </p:nvSpPr>
        <p:spPr>
          <a:xfrm>
            <a:off x="5493286" y="262596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74850" y="82572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93285" y="1210997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74850" y="177412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93285" y="2159398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74850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93285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74849" y="3670928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93284" y="4056200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74849" y="4619329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93284" y="5004601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2" name="Egyenes összekötő nyíllal 21"/>
          <p:cNvCxnSpPr>
            <a:endCxn id="23" idx="0"/>
          </p:cNvCxnSpPr>
          <p:nvPr/>
        </p:nvCxnSpPr>
        <p:spPr>
          <a:xfrm flipH="1">
            <a:off x="3354002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3"/>
          <p:cNvSpPr/>
          <p:nvPr/>
        </p:nvSpPr>
        <p:spPr>
          <a:xfrm>
            <a:off x="3072437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4" name="Egyenes összekötő nyíllal 23"/>
          <p:cNvCxnSpPr>
            <a:endCxn id="25" idx="0"/>
          </p:cNvCxnSpPr>
          <p:nvPr/>
        </p:nvCxnSpPr>
        <p:spPr>
          <a:xfrm flipH="1">
            <a:off x="3354002" y="1774126"/>
            <a:ext cx="2420848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3"/>
          <p:cNvSpPr/>
          <p:nvPr/>
        </p:nvSpPr>
        <p:spPr>
          <a:xfrm>
            <a:off x="3072437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i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Egyenes összekötő nyíllal 18"/>
          <p:cNvCxnSpPr>
            <a:stCxn id="11" idx="6"/>
            <a:endCxn id="20" idx="0"/>
          </p:cNvCxnSpPr>
          <p:nvPr/>
        </p:nvCxnSpPr>
        <p:spPr>
          <a:xfrm>
            <a:off x="6056414" y="3389364"/>
            <a:ext cx="2420847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3"/>
          <p:cNvSpPr/>
          <p:nvPr/>
        </p:nvSpPr>
        <p:spPr>
          <a:xfrm>
            <a:off x="8195696" y="35819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6" name="Egyenes összekötő nyíllal 25"/>
          <p:cNvCxnSpPr/>
          <p:nvPr/>
        </p:nvCxnSpPr>
        <p:spPr>
          <a:xfrm flipH="1">
            <a:off x="8477262" y="4145128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3"/>
          <p:cNvSpPr/>
          <p:nvPr/>
        </p:nvSpPr>
        <p:spPr>
          <a:xfrm>
            <a:off x="8195696" y="433776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o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8" name="Egyenes összekötő nyíllal 27"/>
          <p:cNvCxnSpPr/>
          <p:nvPr/>
        </p:nvCxnSpPr>
        <p:spPr>
          <a:xfrm flipH="1">
            <a:off x="8477262" y="4900893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3"/>
          <p:cNvSpPr/>
          <p:nvPr/>
        </p:nvSpPr>
        <p:spPr>
          <a:xfrm>
            <a:off x="8195696" y="509352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v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0" name="Egyenes összekötő nyíllal 29"/>
          <p:cNvCxnSpPr/>
          <p:nvPr/>
        </p:nvCxnSpPr>
        <p:spPr>
          <a:xfrm flipH="1">
            <a:off x="8477262" y="5656657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"/>
          <p:cNvSpPr/>
          <p:nvPr/>
        </p:nvSpPr>
        <p:spPr>
          <a:xfrm>
            <a:off x="8195696" y="584929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Egyenes összekötő nyíllal 32"/>
          <p:cNvCxnSpPr>
            <a:stCxn id="11" idx="4"/>
            <a:endCxn id="34" idx="0"/>
          </p:cNvCxnSpPr>
          <p:nvPr/>
        </p:nvCxnSpPr>
        <p:spPr>
          <a:xfrm flipH="1">
            <a:off x="3788221" y="3670928"/>
            <a:ext cx="1986629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"/>
          <p:cNvSpPr/>
          <p:nvPr/>
        </p:nvSpPr>
        <p:spPr>
          <a:xfrm>
            <a:off x="3506656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5" name="Egyenes összekötő nyíllal 34"/>
          <p:cNvCxnSpPr>
            <a:stCxn id="11" idx="4"/>
            <a:endCxn id="36" idx="0"/>
          </p:cNvCxnSpPr>
          <p:nvPr/>
        </p:nvCxnSpPr>
        <p:spPr>
          <a:xfrm flipH="1">
            <a:off x="4781535" y="3670928"/>
            <a:ext cx="993315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"/>
          <p:cNvSpPr/>
          <p:nvPr/>
        </p:nvSpPr>
        <p:spPr>
          <a:xfrm>
            <a:off x="4499970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b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6572939" y="1232075"/>
            <a:ext cx="173637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u="sng" dirty="0" err="1" smtClean="0"/>
              <a:t>Sorted</a:t>
            </a:r>
            <a:r>
              <a:rPr lang="hu-HU" u="sng" dirty="0" smtClean="0"/>
              <a:t> </a:t>
            </a:r>
            <a:r>
              <a:rPr lang="hu-HU" u="sng" dirty="0" err="1" smtClean="0"/>
              <a:t>order</a:t>
            </a:r>
            <a:r>
              <a:rPr lang="hu-HU" u="sng" dirty="0" smtClean="0"/>
              <a:t>:</a:t>
            </a:r>
          </a:p>
          <a:p>
            <a:endParaRPr lang="hu-HU" b="1" i="1" u="sng" dirty="0">
              <a:solidFill>
                <a:srgbClr val="FFFF00"/>
              </a:solidFill>
            </a:endParaRPr>
          </a:p>
          <a:p>
            <a:r>
              <a:rPr lang="hu-HU" dirty="0">
                <a:solidFill>
                  <a:srgbClr val="FFFF00"/>
                </a:solidFill>
              </a:rPr>
              <a:t>	</a:t>
            </a:r>
            <a:r>
              <a:rPr lang="hu-HU" dirty="0" smtClean="0">
                <a:solidFill>
                  <a:schemeClr val="tx2"/>
                </a:solidFill>
              </a:rPr>
              <a:t>air</a:t>
            </a:r>
          </a:p>
          <a:p>
            <a:r>
              <a:rPr lang="hu-HU" dirty="0">
                <a:solidFill>
                  <a:schemeClr val="tx2"/>
                </a:solidFill>
              </a:rPr>
              <a:t>	</a:t>
            </a:r>
            <a:r>
              <a:rPr lang="hu-HU" dirty="0" err="1" smtClean="0">
                <a:solidFill>
                  <a:schemeClr val="tx2"/>
                </a:solidFill>
              </a:rPr>
              <a:t>appa</a:t>
            </a:r>
            <a:endParaRPr lang="hu-HU" dirty="0" smtClean="0">
              <a:solidFill>
                <a:schemeClr val="tx2"/>
              </a:solidFill>
            </a:endParaRPr>
          </a:p>
          <a:p>
            <a:r>
              <a:rPr lang="hu-HU" dirty="0" smtClean="0">
                <a:solidFill>
                  <a:schemeClr val="tx2"/>
                </a:solidFill>
              </a:rPr>
              <a:t>	</a:t>
            </a:r>
            <a:r>
              <a:rPr lang="hu-HU" dirty="0" err="1" smtClean="0">
                <a:solidFill>
                  <a:schemeClr val="tx2"/>
                </a:solidFill>
              </a:rPr>
              <a:t>ap</a:t>
            </a:r>
            <a:endParaRPr lang="hu-H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847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3"/>
          <p:cNvSpPr/>
          <p:nvPr/>
        </p:nvSpPr>
        <p:spPr>
          <a:xfrm>
            <a:off x="5493286" y="262596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74850" y="82572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93285" y="1210997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74850" y="177412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93285" y="2159398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74850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93285" y="3107799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74849" y="3670928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93284" y="4056200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74849" y="4619329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93284" y="5004601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2" name="Egyenes összekötő nyíllal 21"/>
          <p:cNvCxnSpPr>
            <a:endCxn id="23" idx="0"/>
          </p:cNvCxnSpPr>
          <p:nvPr/>
        </p:nvCxnSpPr>
        <p:spPr>
          <a:xfrm flipH="1">
            <a:off x="3354002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3"/>
          <p:cNvSpPr/>
          <p:nvPr/>
        </p:nvSpPr>
        <p:spPr>
          <a:xfrm>
            <a:off x="3072437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4" name="Egyenes összekötő nyíllal 23"/>
          <p:cNvCxnSpPr>
            <a:endCxn id="25" idx="0"/>
          </p:cNvCxnSpPr>
          <p:nvPr/>
        </p:nvCxnSpPr>
        <p:spPr>
          <a:xfrm flipH="1">
            <a:off x="3354002" y="1774126"/>
            <a:ext cx="2420848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3"/>
          <p:cNvSpPr/>
          <p:nvPr/>
        </p:nvSpPr>
        <p:spPr>
          <a:xfrm>
            <a:off x="3072437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i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Egyenes összekötő nyíllal 18"/>
          <p:cNvCxnSpPr>
            <a:stCxn id="11" idx="6"/>
            <a:endCxn id="20" idx="0"/>
          </p:cNvCxnSpPr>
          <p:nvPr/>
        </p:nvCxnSpPr>
        <p:spPr>
          <a:xfrm>
            <a:off x="6056414" y="3389364"/>
            <a:ext cx="2420847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3"/>
          <p:cNvSpPr/>
          <p:nvPr/>
        </p:nvSpPr>
        <p:spPr>
          <a:xfrm>
            <a:off x="8195696" y="35819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6" name="Egyenes összekötő nyíllal 25"/>
          <p:cNvCxnSpPr/>
          <p:nvPr/>
        </p:nvCxnSpPr>
        <p:spPr>
          <a:xfrm flipH="1">
            <a:off x="8477262" y="4145128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3"/>
          <p:cNvSpPr/>
          <p:nvPr/>
        </p:nvSpPr>
        <p:spPr>
          <a:xfrm>
            <a:off x="8195696" y="433776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o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8" name="Egyenes összekötő nyíllal 27"/>
          <p:cNvCxnSpPr/>
          <p:nvPr/>
        </p:nvCxnSpPr>
        <p:spPr>
          <a:xfrm flipH="1">
            <a:off x="8477262" y="4900893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3"/>
          <p:cNvSpPr/>
          <p:nvPr/>
        </p:nvSpPr>
        <p:spPr>
          <a:xfrm>
            <a:off x="8195696" y="509352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v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0" name="Egyenes összekötő nyíllal 29"/>
          <p:cNvCxnSpPr/>
          <p:nvPr/>
        </p:nvCxnSpPr>
        <p:spPr>
          <a:xfrm flipH="1">
            <a:off x="8477262" y="5656657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"/>
          <p:cNvSpPr/>
          <p:nvPr/>
        </p:nvSpPr>
        <p:spPr>
          <a:xfrm>
            <a:off x="8195696" y="584929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Egyenes összekötő nyíllal 32"/>
          <p:cNvCxnSpPr>
            <a:stCxn id="11" idx="4"/>
            <a:endCxn id="34" idx="0"/>
          </p:cNvCxnSpPr>
          <p:nvPr/>
        </p:nvCxnSpPr>
        <p:spPr>
          <a:xfrm flipH="1">
            <a:off x="3788221" y="3670928"/>
            <a:ext cx="1986629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"/>
          <p:cNvSpPr/>
          <p:nvPr/>
        </p:nvSpPr>
        <p:spPr>
          <a:xfrm>
            <a:off x="3506656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5" name="Egyenes összekötő nyíllal 34"/>
          <p:cNvCxnSpPr>
            <a:stCxn id="11" idx="4"/>
            <a:endCxn id="36" idx="0"/>
          </p:cNvCxnSpPr>
          <p:nvPr/>
        </p:nvCxnSpPr>
        <p:spPr>
          <a:xfrm flipH="1">
            <a:off x="4781535" y="3670928"/>
            <a:ext cx="993315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"/>
          <p:cNvSpPr/>
          <p:nvPr/>
        </p:nvSpPr>
        <p:spPr>
          <a:xfrm>
            <a:off x="4499970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b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6572939" y="1232075"/>
            <a:ext cx="173637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u="sng" dirty="0" err="1" smtClean="0"/>
              <a:t>Sorted</a:t>
            </a:r>
            <a:r>
              <a:rPr lang="hu-HU" u="sng" dirty="0" smtClean="0"/>
              <a:t> </a:t>
            </a:r>
            <a:r>
              <a:rPr lang="hu-HU" u="sng" dirty="0" err="1" smtClean="0"/>
              <a:t>order</a:t>
            </a:r>
            <a:r>
              <a:rPr lang="hu-HU" u="sng" dirty="0" smtClean="0"/>
              <a:t>:</a:t>
            </a:r>
          </a:p>
          <a:p>
            <a:endParaRPr lang="hu-HU" b="1" i="1" u="sng" dirty="0">
              <a:solidFill>
                <a:srgbClr val="FFFF00"/>
              </a:solidFill>
            </a:endParaRPr>
          </a:p>
          <a:p>
            <a:r>
              <a:rPr lang="hu-HU" dirty="0">
                <a:solidFill>
                  <a:srgbClr val="FFFF00"/>
                </a:solidFill>
              </a:rPr>
              <a:t>	</a:t>
            </a:r>
            <a:r>
              <a:rPr lang="hu-HU" dirty="0" smtClean="0">
                <a:solidFill>
                  <a:schemeClr val="tx2"/>
                </a:solidFill>
              </a:rPr>
              <a:t>air</a:t>
            </a:r>
          </a:p>
          <a:p>
            <a:r>
              <a:rPr lang="hu-HU" dirty="0">
                <a:solidFill>
                  <a:schemeClr val="tx2"/>
                </a:solidFill>
              </a:rPr>
              <a:t>	</a:t>
            </a:r>
            <a:r>
              <a:rPr lang="hu-HU" dirty="0" err="1" smtClean="0">
                <a:solidFill>
                  <a:schemeClr val="tx2"/>
                </a:solidFill>
              </a:rPr>
              <a:t>appa</a:t>
            </a:r>
            <a:endParaRPr lang="hu-HU" dirty="0" smtClean="0">
              <a:solidFill>
                <a:schemeClr val="tx2"/>
              </a:solidFill>
            </a:endParaRPr>
          </a:p>
          <a:p>
            <a:r>
              <a:rPr lang="hu-HU" dirty="0" smtClean="0">
                <a:solidFill>
                  <a:schemeClr val="tx2"/>
                </a:solidFill>
              </a:rPr>
              <a:t>	</a:t>
            </a:r>
            <a:r>
              <a:rPr lang="hu-HU" dirty="0" err="1" smtClean="0">
                <a:solidFill>
                  <a:schemeClr val="tx2"/>
                </a:solidFill>
              </a:rPr>
              <a:t>app</a:t>
            </a:r>
            <a:endParaRPr lang="hu-H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1049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3"/>
          <p:cNvSpPr/>
          <p:nvPr/>
        </p:nvSpPr>
        <p:spPr>
          <a:xfrm>
            <a:off x="5493286" y="262596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74850" y="82572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93285" y="1210997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74850" y="177412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93285" y="2159398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74850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93285" y="3107799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74849" y="3670928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93284" y="4056200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74849" y="4619329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93284" y="5004601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2" name="Egyenes összekötő nyíllal 21"/>
          <p:cNvCxnSpPr>
            <a:endCxn id="23" idx="0"/>
          </p:cNvCxnSpPr>
          <p:nvPr/>
        </p:nvCxnSpPr>
        <p:spPr>
          <a:xfrm flipH="1">
            <a:off x="3354002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3"/>
          <p:cNvSpPr/>
          <p:nvPr/>
        </p:nvSpPr>
        <p:spPr>
          <a:xfrm>
            <a:off x="3072437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4" name="Egyenes összekötő nyíllal 23"/>
          <p:cNvCxnSpPr>
            <a:endCxn id="25" idx="0"/>
          </p:cNvCxnSpPr>
          <p:nvPr/>
        </p:nvCxnSpPr>
        <p:spPr>
          <a:xfrm flipH="1">
            <a:off x="3354002" y="1774126"/>
            <a:ext cx="2420848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3"/>
          <p:cNvSpPr/>
          <p:nvPr/>
        </p:nvSpPr>
        <p:spPr>
          <a:xfrm>
            <a:off x="3072437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i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Egyenes összekötő nyíllal 18"/>
          <p:cNvCxnSpPr>
            <a:stCxn id="11" idx="6"/>
            <a:endCxn id="20" idx="0"/>
          </p:cNvCxnSpPr>
          <p:nvPr/>
        </p:nvCxnSpPr>
        <p:spPr>
          <a:xfrm>
            <a:off x="6056414" y="3389364"/>
            <a:ext cx="2420847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3"/>
          <p:cNvSpPr/>
          <p:nvPr/>
        </p:nvSpPr>
        <p:spPr>
          <a:xfrm>
            <a:off x="8195696" y="35819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6" name="Egyenes összekötő nyíllal 25"/>
          <p:cNvCxnSpPr/>
          <p:nvPr/>
        </p:nvCxnSpPr>
        <p:spPr>
          <a:xfrm flipH="1">
            <a:off x="8477262" y="4145128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3"/>
          <p:cNvSpPr/>
          <p:nvPr/>
        </p:nvSpPr>
        <p:spPr>
          <a:xfrm>
            <a:off x="8195696" y="433776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o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8" name="Egyenes összekötő nyíllal 27"/>
          <p:cNvCxnSpPr/>
          <p:nvPr/>
        </p:nvCxnSpPr>
        <p:spPr>
          <a:xfrm flipH="1">
            <a:off x="8477262" y="4900893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3"/>
          <p:cNvSpPr/>
          <p:nvPr/>
        </p:nvSpPr>
        <p:spPr>
          <a:xfrm>
            <a:off x="8195696" y="509352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v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0" name="Egyenes összekötő nyíllal 29"/>
          <p:cNvCxnSpPr/>
          <p:nvPr/>
        </p:nvCxnSpPr>
        <p:spPr>
          <a:xfrm flipH="1">
            <a:off x="8477262" y="5656657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"/>
          <p:cNvSpPr/>
          <p:nvPr/>
        </p:nvSpPr>
        <p:spPr>
          <a:xfrm>
            <a:off x="8195696" y="584929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Egyenes összekötő nyíllal 32"/>
          <p:cNvCxnSpPr>
            <a:stCxn id="11" idx="4"/>
            <a:endCxn id="34" idx="0"/>
          </p:cNvCxnSpPr>
          <p:nvPr/>
        </p:nvCxnSpPr>
        <p:spPr>
          <a:xfrm flipH="1">
            <a:off x="3788221" y="3670928"/>
            <a:ext cx="1986629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"/>
          <p:cNvSpPr/>
          <p:nvPr/>
        </p:nvSpPr>
        <p:spPr>
          <a:xfrm>
            <a:off x="3506656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5" name="Egyenes összekötő nyíllal 34"/>
          <p:cNvCxnSpPr>
            <a:stCxn id="11" idx="4"/>
            <a:endCxn id="36" idx="0"/>
          </p:cNvCxnSpPr>
          <p:nvPr/>
        </p:nvCxnSpPr>
        <p:spPr>
          <a:xfrm flipH="1">
            <a:off x="4781535" y="3670928"/>
            <a:ext cx="993315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"/>
          <p:cNvSpPr/>
          <p:nvPr/>
        </p:nvSpPr>
        <p:spPr>
          <a:xfrm>
            <a:off x="4499970" y="4056198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b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6572939" y="1232075"/>
            <a:ext cx="173637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u="sng" dirty="0" err="1" smtClean="0"/>
              <a:t>Sorted</a:t>
            </a:r>
            <a:r>
              <a:rPr lang="hu-HU" u="sng" dirty="0" smtClean="0"/>
              <a:t> </a:t>
            </a:r>
            <a:r>
              <a:rPr lang="hu-HU" u="sng" dirty="0" err="1" smtClean="0"/>
              <a:t>order</a:t>
            </a:r>
            <a:r>
              <a:rPr lang="hu-HU" u="sng" dirty="0" smtClean="0"/>
              <a:t>:</a:t>
            </a:r>
          </a:p>
          <a:p>
            <a:endParaRPr lang="hu-HU" b="1" i="1" u="sng" dirty="0">
              <a:solidFill>
                <a:srgbClr val="FFFF00"/>
              </a:solidFill>
            </a:endParaRPr>
          </a:p>
          <a:p>
            <a:r>
              <a:rPr lang="hu-HU" dirty="0">
                <a:solidFill>
                  <a:srgbClr val="FFFF00"/>
                </a:solidFill>
              </a:rPr>
              <a:t>	</a:t>
            </a:r>
            <a:r>
              <a:rPr lang="hu-HU" dirty="0" smtClean="0">
                <a:solidFill>
                  <a:schemeClr val="tx2"/>
                </a:solidFill>
              </a:rPr>
              <a:t>air</a:t>
            </a:r>
          </a:p>
          <a:p>
            <a:r>
              <a:rPr lang="hu-HU" dirty="0">
                <a:solidFill>
                  <a:schemeClr val="tx2"/>
                </a:solidFill>
              </a:rPr>
              <a:t>	</a:t>
            </a:r>
            <a:r>
              <a:rPr lang="hu-HU" dirty="0" err="1" smtClean="0">
                <a:solidFill>
                  <a:schemeClr val="tx2"/>
                </a:solidFill>
              </a:rPr>
              <a:t>appa</a:t>
            </a:r>
            <a:endParaRPr lang="hu-HU" dirty="0" smtClean="0">
              <a:solidFill>
                <a:schemeClr val="tx2"/>
              </a:solidFill>
            </a:endParaRPr>
          </a:p>
          <a:p>
            <a:r>
              <a:rPr lang="hu-HU" dirty="0" smtClean="0">
                <a:solidFill>
                  <a:schemeClr val="tx2"/>
                </a:solidFill>
              </a:rPr>
              <a:t>	</a:t>
            </a:r>
            <a:r>
              <a:rPr lang="hu-HU" dirty="0" err="1" smtClean="0">
                <a:solidFill>
                  <a:schemeClr val="tx2"/>
                </a:solidFill>
              </a:rPr>
              <a:t>appb</a:t>
            </a:r>
            <a:endParaRPr lang="hu-H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79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3"/>
          <p:cNvSpPr/>
          <p:nvPr/>
        </p:nvSpPr>
        <p:spPr>
          <a:xfrm>
            <a:off x="5493286" y="262596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74850" y="82572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93285" y="1210997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74850" y="177412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93285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74850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93285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74849" y="3670928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93284" y="4056200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74849" y="4619329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93284" y="5004601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2" name="Egyenes összekötő nyíllal 21"/>
          <p:cNvCxnSpPr>
            <a:endCxn id="23" idx="0"/>
          </p:cNvCxnSpPr>
          <p:nvPr/>
        </p:nvCxnSpPr>
        <p:spPr>
          <a:xfrm flipH="1">
            <a:off x="3354002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3"/>
          <p:cNvSpPr/>
          <p:nvPr/>
        </p:nvSpPr>
        <p:spPr>
          <a:xfrm>
            <a:off x="3072437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4" name="Egyenes összekötő nyíllal 23"/>
          <p:cNvCxnSpPr>
            <a:endCxn id="25" idx="0"/>
          </p:cNvCxnSpPr>
          <p:nvPr/>
        </p:nvCxnSpPr>
        <p:spPr>
          <a:xfrm flipH="1">
            <a:off x="3354002" y="1774126"/>
            <a:ext cx="2420848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3"/>
          <p:cNvSpPr/>
          <p:nvPr/>
        </p:nvSpPr>
        <p:spPr>
          <a:xfrm>
            <a:off x="3072437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i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Egyenes összekötő nyíllal 18"/>
          <p:cNvCxnSpPr>
            <a:stCxn id="11" idx="6"/>
            <a:endCxn id="20" idx="0"/>
          </p:cNvCxnSpPr>
          <p:nvPr/>
        </p:nvCxnSpPr>
        <p:spPr>
          <a:xfrm>
            <a:off x="6056414" y="3389364"/>
            <a:ext cx="2420847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3"/>
          <p:cNvSpPr/>
          <p:nvPr/>
        </p:nvSpPr>
        <p:spPr>
          <a:xfrm>
            <a:off x="8195696" y="35819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6" name="Egyenes összekötő nyíllal 25"/>
          <p:cNvCxnSpPr/>
          <p:nvPr/>
        </p:nvCxnSpPr>
        <p:spPr>
          <a:xfrm flipH="1">
            <a:off x="8477262" y="4145128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3"/>
          <p:cNvSpPr/>
          <p:nvPr/>
        </p:nvSpPr>
        <p:spPr>
          <a:xfrm>
            <a:off x="8195696" y="433776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o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8" name="Egyenes összekötő nyíllal 27"/>
          <p:cNvCxnSpPr/>
          <p:nvPr/>
        </p:nvCxnSpPr>
        <p:spPr>
          <a:xfrm flipH="1">
            <a:off x="8477262" y="4900893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3"/>
          <p:cNvSpPr/>
          <p:nvPr/>
        </p:nvSpPr>
        <p:spPr>
          <a:xfrm>
            <a:off x="8195696" y="509352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v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0" name="Egyenes összekötő nyíllal 29"/>
          <p:cNvCxnSpPr/>
          <p:nvPr/>
        </p:nvCxnSpPr>
        <p:spPr>
          <a:xfrm flipH="1">
            <a:off x="8477262" y="5656657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"/>
          <p:cNvSpPr/>
          <p:nvPr/>
        </p:nvSpPr>
        <p:spPr>
          <a:xfrm>
            <a:off x="8195696" y="584929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Egyenes összekötő nyíllal 32"/>
          <p:cNvCxnSpPr>
            <a:stCxn id="11" idx="4"/>
            <a:endCxn id="34" idx="0"/>
          </p:cNvCxnSpPr>
          <p:nvPr/>
        </p:nvCxnSpPr>
        <p:spPr>
          <a:xfrm flipH="1">
            <a:off x="3788221" y="3670928"/>
            <a:ext cx="1986629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"/>
          <p:cNvSpPr/>
          <p:nvPr/>
        </p:nvSpPr>
        <p:spPr>
          <a:xfrm>
            <a:off x="3506656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5" name="Egyenes összekötő nyíllal 34"/>
          <p:cNvCxnSpPr>
            <a:stCxn id="11" idx="4"/>
            <a:endCxn id="36" idx="0"/>
          </p:cNvCxnSpPr>
          <p:nvPr/>
        </p:nvCxnSpPr>
        <p:spPr>
          <a:xfrm flipH="1">
            <a:off x="4781535" y="3670928"/>
            <a:ext cx="993315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"/>
          <p:cNvSpPr/>
          <p:nvPr/>
        </p:nvSpPr>
        <p:spPr>
          <a:xfrm>
            <a:off x="4499970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b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6572939" y="1232075"/>
            <a:ext cx="173637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u="sng" dirty="0" err="1" smtClean="0"/>
              <a:t>Sorted</a:t>
            </a:r>
            <a:r>
              <a:rPr lang="hu-HU" u="sng" dirty="0" smtClean="0"/>
              <a:t> </a:t>
            </a:r>
            <a:r>
              <a:rPr lang="hu-HU" u="sng" dirty="0" err="1" smtClean="0"/>
              <a:t>order</a:t>
            </a:r>
            <a:r>
              <a:rPr lang="hu-HU" u="sng" dirty="0" smtClean="0"/>
              <a:t>:</a:t>
            </a:r>
          </a:p>
          <a:p>
            <a:endParaRPr lang="hu-HU" b="1" i="1" u="sng" dirty="0">
              <a:solidFill>
                <a:srgbClr val="FFFF00"/>
              </a:solidFill>
            </a:endParaRPr>
          </a:p>
          <a:p>
            <a:r>
              <a:rPr lang="hu-HU" dirty="0">
                <a:solidFill>
                  <a:srgbClr val="FFFF00"/>
                </a:solidFill>
              </a:rPr>
              <a:t>	</a:t>
            </a:r>
            <a:r>
              <a:rPr lang="hu-HU" dirty="0" smtClean="0">
                <a:solidFill>
                  <a:schemeClr val="tx2"/>
                </a:solidFill>
              </a:rPr>
              <a:t>air</a:t>
            </a:r>
          </a:p>
          <a:p>
            <a:r>
              <a:rPr lang="hu-HU" dirty="0">
                <a:solidFill>
                  <a:schemeClr val="tx2"/>
                </a:solidFill>
              </a:rPr>
              <a:t>	</a:t>
            </a:r>
            <a:r>
              <a:rPr lang="hu-HU" dirty="0" err="1" smtClean="0">
                <a:solidFill>
                  <a:schemeClr val="tx2"/>
                </a:solidFill>
              </a:rPr>
              <a:t>appa</a:t>
            </a:r>
            <a:endParaRPr lang="hu-HU" dirty="0" smtClean="0">
              <a:solidFill>
                <a:schemeClr val="tx2"/>
              </a:solidFill>
            </a:endParaRPr>
          </a:p>
          <a:p>
            <a:r>
              <a:rPr lang="hu-HU" dirty="0" smtClean="0">
                <a:solidFill>
                  <a:schemeClr val="tx2"/>
                </a:solidFill>
              </a:rPr>
              <a:t>	</a:t>
            </a:r>
            <a:r>
              <a:rPr lang="hu-HU" dirty="0" err="1" smtClean="0">
                <a:solidFill>
                  <a:schemeClr val="tx2"/>
                </a:solidFill>
              </a:rPr>
              <a:t>appb</a:t>
            </a:r>
            <a:endParaRPr lang="hu-H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69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3"/>
          <p:cNvSpPr/>
          <p:nvPr/>
        </p:nvSpPr>
        <p:spPr>
          <a:xfrm>
            <a:off x="5493286" y="262596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74850" y="82572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93285" y="1210997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74850" y="177412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93285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74850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93285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74849" y="3670928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93284" y="4056200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74849" y="4619329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93284" y="5004601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2" name="Egyenes összekötő nyíllal 21"/>
          <p:cNvCxnSpPr>
            <a:endCxn id="23" idx="0"/>
          </p:cNvCxnSpPr>
          <p:nvPr/>
        </p:nvCxnSpPr>
        <p:spPr>
          <a:xfrm flipH="1">
            <a:off x="3354002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3"/>
          <p:cNvSpPr/>
          <p:nvPr/>
        </p:nvSpPr>
        <p:spPr>
          <a:xfrm>
            <a:off x="3072437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4" name="Egyenes összekötő nyíllal 23"/>
          <p:cNvCxnSpPr>
            <a:endCxn id="25" idx="0"/>
          </p:cNvCxnSpPr>
          <p:nvPr/>
        </p:nvCxnSpPr>
        <p:spPr>
          <a:xfrm flipH="1">
            <a:off x="3354002" y="1774126"/>
            <a:ext cx="2420848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3"/>
          <p:cNvSpPr/>
          <p:nvPr/>
        </p:nvSpPr>
        <p:spPr>
          <a:xfrm>
            <a:off x="3072437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i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Egyenes összekötő nyíllal 18"/>
          <p:cNvCxnSpPr>
            <a:stCxn id="11" idx="6"/>
            <a:endCxn id="20" idx="0"/>
          </p:cNvCxnSpPr>
          <p:nvPr/>
        </p:nvCxnSpPr>
        <p:spPr>
          <a:xfrm>
            <a:off x="6056414" y="3389364"/>
            <a:ext cx="2420847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3"/>
          <p:cNvSpPr/>
          <p:nvPr/>
        </p:nvSpPr>
        <p:spPr>
          <a:xfrm>
            <a:off x="8195696" y="35819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6" name="Egyenes összekötő nyíllal 25"/>
          <p:cNvCxnSpPr/>
          <p:nvPr/>
        </p:nvCxnSpPr>
        <p:spPr>
          <a:xfrm flipH="1">
            <a:off x="8477262" y="4145128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3"/>
          <p:cNvSpPr/>
          <p:nvPr/>
        </p:nvSpPr>
        <p:spPr>
          <a:xfrm>
            <a:off x="8195696" y="433776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o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8" name="Egyenes összekötő nyíllal 27"/>
          <p:cNvCxnSpPr/>
          <p:nvPr/>
        </p:nvCxnSpPr>
        <p:spPr>
          <a:xfrm flipH="1">
            <a:off x="8477262" y="4900893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3"/>
          <p:cNvSpPr/>
          <p:nvPr/>
        </p:nvSpPr>
        <p:spPr>
          <a:xfrm>
            <a:off x="8195696" y="509352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v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0" name="Egyenes összekötő nyíllal 29"/>
          <p:cNvCxnSpPr/>
          <p:nvPr/>
        </p:nvCxnSpPr>
        <p:spPr>
          <a:xfrm flipH="1">
            <a:off x="8477262" y="5656657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"/>
          <p:cNvSpPr/>
          <p:nvPr/>
        </p:nvSpPr>
        <p:spPr>
          <a:xfrm>
            <a:off x="8195696" y="584929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Egyenes összekötő nyíllal 32"/>
          <p:cNvCxnSpPr>
            <a:stCxn id="11" idx="4"/>
            <a:endCxn id="34" idx="0"/>
          </p:cNvCxnSpPr>
          <p:nvPr/>
        </p:nvCxnSpPr>
        <p:spPr>
          <a:xfrm flipH="1">
            <a:off x="3788221" y="3670928"/>
            <a:ext cx="1986629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"/>
          <p:cNvSpPr/>
          <p:nvPr/>
        </p:nvSpPr>
        <p:spPr>
          <a:xfrm>
            <a:off x="3506656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5" name="Egyenes összekötő nyíllal 34"/>
          <p:cNvCxnSpPr>
            <a:stCxn id="11" idx="4"/>
            <a:endCxn id="36" idx="0"/>
          </p:cNvCxnSpPr>
          <p:nvPr/>
        </p:nvCxnSpPr>
        <p:spPr>
          <a:xfrm flipH="1">
            <a:off x="4781535" y="3670928"/>
            <a:ext cx="993315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"/>
          <p:cNvSpPr/>
          <p:nvPr/>
        </p:nvSpPr>
        <p:spPr>
          <a:xfrm>
            <a:off x="4499970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b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6572939" y="1232075"/>
            <a:ext cx="173637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u="sng" dirty="0" err="1" smtClean="0"/>
              <a:t>Sorted</a:t>
            </a:r>
            <a:r>
              <a:rPr lang="hu-HU" u="sng" dirty="0" smtClean="0"/>
              <a:t> </a:t>
            </a:r>
            <a:r>
              <a:rPr lang="hu-HU" u="sng" dirty="0" err="1" smtClean="0"/>
              <a:t>order</a:t>
            </a:r>
            <a:r>
              <a:rPr lang="hu-HU" u="sng" dirty="0" smtClean="0"/>
              <a:t>:</a:t>
            </a:r>
          </a:p>
          <a:p>
            <a:endParaRPr lang="hu-HU" b="1" i="1" u="sng" dirty="0">
              <a:solidFill>
                <a:srgbClr val="FFFF00"/>
              </a:solidFill>
            </a:endParaRPr>
          </a:p>
          <a:p>
            <a:r>
              <a:rPr lang="hu-HU" dirty="0">
                <a:solidFill>
                  <a:srgbClr val="FFFF00"/>
                </a:solidFill>
              </a:rPr>
              <a:t>	</a:t>
            </a:r>
            <a:r>
              <a:rPr lang="hu-HU" dirty="0" smtClean="0">
                <a:solidFill>
                  <a:schemeClr val="tx2"/>
                </a:solidFill>
              </a:rPr>
              <a:t>air</a:t>
            </a:r>
          </a:p>
          <a:p>
            <a:r>
              <a:rPr lang="hu-HU" dirty="0">
                <a:solidFill>
                  <a:schemeClr val="tx2"/>
                </a:solidFill>
              </a:rPr>
              <a:t>	</a:t>
            </a:r>
            <a:r>
              <a:rPr lang="hu-HU" dirty="0" err="1" smtClean="0">
                <a:solidFill>
                  <a:schemeClr val="tx2"/>
                </a:solidFill>
              </a:rPr>
              <a:t>appa</a:t>
            </a:r>
            <a:endParaRPr lang="hu-HU" dirty="0" smtClean="0">
              <a:solidFill>
                <a:schemeClr val="tx2"/>
              </a:solidFill>
            </a:endParaRPr>
          </a:p>
          <a:p>
            <a:r>
              <a:rPr lang="hu-HU" dirty="0" smtClean="0">
                <a:solidFill>
                  <a:schemeClr val="tx2"/>
                </a:solidFill>
              </a:rPr>
              <a:t>	</a:t>
            </a:r>
            <a:r>
              <a:rPr lang="hu-HU" dirty="0" err="1" smtClean="0">
                <a:solidFill>
                  <a:schemeClr val="tx2"/>
                </a:solidFill>
              </a:rPr>
              <a:t>appb</a:t>
            </a:r>
            <a:endParaRPr lang="hu-H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5938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3"/>
          <p:cNvSpPr/>
          <p:nvPr/>
        </p:nvSpPr>
        <p:spPr>
          <a:xfrm>
            <a:off x="5493286" y="262596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74850" y="82572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93285" y="1210997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74850" y="177412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93285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74850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93285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74849" y="3670928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93284" y="4056200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74849" y="4619329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93284" y="5004601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2" name="Egyenes összekötő nyíllal 21"/>
          <p:cNvCxnSpPr>
            <a:endCxn id="23" idx="0"/>
          </p:cNvCxnSpPr>
          <p:nvPr/>
        </p:nvCxnSpPr>
        <p:spPr>
          <a:xfrm flipH="1">
            <a:off x="3354002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3"/>
          <p:cNvSpPr/>
          <p:nvPr/>
        </p:nvSpPr>
        <p:spPr>
          <a:xfrm>
            <a:off x="3072437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4" name="Egyenes összekötő nyíllal 23"/>
          <p:cNvCxnSpPr>
            <a:endCxn id="25" idx="0"/>
          </p:cNvCxnSpPr>
          <p:nvPr/>
        </p:nvCxnSpPr>
        <p:spPr>
          <a:xfrm flipH="1">
            <a:off x="3354002" y="1774126"/>
            <a:ext cx="2420848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3"/>
          <p:cNvSpPr/>
          <p:nvPr/>
        </p:nvSpPr>
        <p:spPr>
          <a:xfrm>
            <a:off x="3072437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i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Egyenes összekötő nyíllal 18"/>
          <p:cNvCxnSpPr>
            <a:stCxn id="11" idx="6"/>
            <a:endCxn id="20" idx="0"/>
          </p:cNvCxnSpPr>
          <p:nvPr/>
        </p:nvCxnSpPr>
        <p:spPr>
          <a:xfrm>
            <a:off x="6056414" y="3389364"/>
            <a:ext cx="2420847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3"/>
          <p:cNvSpPr/>
          <p:nvPr/>
        </p:nvSpPr>
        <p:spPr>
          <a:xfrm>
            <a:off x="8195696" y="35819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6" name="Egyenes összekötő nyíllal 25"/>
          <p:cNvCxnSpPr/>
          <p:nvPr/>
        </p:nvCxnSpPr>
        <p:spPr>
          <a:xfrm flipH="1">
            <a:off x="8477262" y="4145128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3"/>
          <p:cNvSpPr/>
          <p:nvPr/>
        </p:nvSpPr>
        <p:spPr>
          <a:xfrm>
            <a:off x="8195696" y="433776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o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8" name="Egyenes összekötő nyíllal 27"/>
          <p:cNvCxnSpPr/>
          <p:nvPr/>
        </p:nvCxnSpPr>
        <p:spPr>
          <a:xfrm flipH="1">
            <a:off x="8477262" y="4900893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3"/>
          <p:cNvSpPr/>
          <p:nvPr/>
        </p:nvSpPr>
        <p:spPr>
          <a:xfrm>
            <a:off x="8195696" y="509352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v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0" name="Egyenes összekötő nyíllal 29"/>
          <p:cNvCxnSpPr/>
          <p:nvPr/>
        </p:nvCxnSpPr>
        <p:spPr>
          <a:xfrm flipH="1">
            <a:off x="8477262" y="5656657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"/>
          <p:cNvSpPr/>
          <p:nvPr/>
        </p:nvSpPr>
        <p:spPr>
          <a:xfrm>
            <a:off x="8195696" y="584929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Egyenes összekötő nyíllal 32"/>
          <p:cNvCxnSpPr>
            <a:stCxn id="11" idx="4"/>
            <a:endCxn id="34" idx="0"/>
          </p:cNvCxnSpPr>
          <p:nvPr/>
        </p:nvCxnSpPr>
        <p:spPr>
          <a:xfrm flipH="1">
            <a:off x="3788221" y="3670928"/>
            <a:ext cx="1986629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"/>
          <p:cNvSpPr/>
          <p:nvPr/>
        </p:nvSpPr>
        <p:spPr>
          <a:xfrm>
            <a:off x="3506656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5" name="Egyenes összekötő nyíllal 34"/>
          <p:cNvCxnSpPr>
            <a:stCxn id="11" idx="4"/>
            <a:endCxn id="36" idx="0"/>
          </p:cNvCxnSpPr>
          <p:nvPr/>
        </p:nvCxnSpPr>
        <p:spPr>
          <a:xfrm flipH="1">
            <a:off x="4781535" y="3670928"/>
            <a:ext cx="993315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"/>
          <p:cNvSpPr/>
          <p:nvPr/>
        </p:nvSpPr>
        <p:spPr>
          <a:xfrm>
            <a:off x="4499970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b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6572939" y="1232075"/>
            <a:ext cx="173637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u="sng" dirty="0" err="1" smtClean="0"/>
              <a:t>Sorted</a:t>
            </a:r>
            <a:r>
              <a:rPr lang="hu-HU" u="sng" dirty="0" smtClean="0"/>
              <a:t> </a:t>
            </a:r>
            <a:r>
              <a:rPr lang="hu-HU" u="sng" dirty="0" err="1" smtClean="0"/>
              <a:t>order</a:t>
            </a:r>
            <a:r>
              <a:rPr lang="hu-HU" u="sng" dirty="0" smtClean="0"/>
              <a:t>:</a:t>
            </a:r>
          </a:p>
          <a:p>
            <a:endParaRPr lang="hu-HU" b="1" i="1" u="sng" dirty="0">
              <a:solidFill>
                <a:srgbClr val="FFFF00"/>
              </a:solidFill>
            </a:endParaRPr>
          </a:p>
          <a:p>
            <a:r>
              <a:rPr lang="hu-HU" dirty="0">
                <a:solidFill>
                  <a:srgbClr val="FFFF00"/>
                </a:solidFill>
              </a:rPr>
              <a:t>	</a:t>
            </a:r>
            <a:r>
              <a:rPr lang="hu-HU" dirty="0" smtClean="0">
                <a:solidFill>
                  <a:schemeClr val="tx2"/>
                </a:solidFill>
              </a:rPr>
              <a:t>air</a:t>
            </a:r>
          </a:p>
          <a:p>
            <a:r>
              <a:rPr lang="hu-HU" dirty="0">
                <a:solidFill>
                  <a:schemeClr val="tx2"/>
                </a:solidFill>
              </a:rPr>
              <a:t>	</a:t>
            </a:r>
            <a:r>
              <a:rPr lang="hu-HU" dirty="0" err="1" smtClean="0">
                <a:solidFill>
                  <a:schemeClr val="tx2"/>
                </a:solidFill>
              </a:rPr>
              <a:t>appa</a:t>
            </a:r>
            <a:endParaRPr lang="hu-HU" dirty="0" smtClean="0">
              <a:solidFill>
                <a:schemeClr val="tx2"/>
              </a:solidFill>
            </a:endParaRPr>
          </a:p>
          <a:p>
            <a:r>
              <a:rPr lang="hu-HU" dirty="0" smtClean="0">
                <a:solidFill>
                  <a:schemeClr val="tx2"/>
                </a:solidFill>
              </a:rPr>
              <a:t>	</a:t>
            </a:r>
            <a:r>
              <a:rPr lang="hu-HU" dirty="0" err="1" smtClean="0">
                <a:solidFill>
                  <a:schemeClr val="tx2"/>
                </a:solidFill>
              </a:rPr>
              <a:t>appb</a:t>
            </a:r>
            <a:endParaRPr lang="hu-HU" dirty="0" smtClean="0">
              <a:solidFill>
                <a:schemeClr val="tx2"/>
              </a:solidFill>
            </a:endParaRPr>
          </a:p>
          <a:p>
            <a:r>
              <a:rPr lang="hu-HU" dirty="0">
                <a:solidFill>
                  <a:schemeClr val="tx2"/>
                </a:solidFill>
              </a:rPr>
              <a:t>	</a:t>
            </a:r>
            <a:r>
              <a:rPr lang="hu-HU" dirty="0" smtClean="0">
                <a:solidFill>
                  <a:schemeClr val="tx2"/>
                </a:solidFill>
              </a:rPr>
              <a:t>a</a:t>
            </a:r>
            <a:endParaRPr lang="hu-H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1835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3"/>
          <p:cNvSpPr/>
          <p:nvPr/>
        </p:nvSpPr>
        <p:spPr>
          <a:xfrm>
            <a:off x="5493286" y="262596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74850" y="82572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93285" y="1210997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74850" y="177412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93285" y="2159398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74850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93285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74849" y="3670928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93284" y="4056200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74849" y="4619329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93284" y="5004601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2" name="Egyenes összekötő nyíllal 21"/>
          <p:cNvCxnSpPr>
            <a:endCxn id="23" idx="0"/>
          </p:cNvCxnSpPr>
          <p:nvPr/>
        </p:nvCxnSpPr>
        <p:spPr>
          <a:xfrm flipH="1">
            <a:off x="3354002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3"/>
          <p:cNvSpPr/>
          <p:nvPr/>
        </p:nvSpPr>
        <p:spPr>
          <a:xfrm>
            <a:off x="3072437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4" name="Egyenes összekötő nyíllal 23"/>
          <p:cNvCxnSpPr>
            <a:endCxn id="25" idx="0"/>
          </p:cNvCxnSpPr>
          <p:nvPr/>
        </p:nvCxnSpPr>
        <p:spPr>
          <a:xfrm flipH="1">
            <a:off x="3354002" y="1774126"/>
            <a:ext cx="2420848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3"/>
          <p:cNvSpPr/>
          <p:nvPr/>
        </p:nvSpPr>
        <p:spPr>
          <a:xfrm>
            <a:off x="3072437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i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Egyenes összekötő nyíllal 18"/>
          <p:cNvCxnSpPr>
            <a:stCxn id="11" idx="6"/>
            <a:endCxn id="20" idx="0"/>
          </p:cNvCxnSpPr>
          <p:nvPr/>
        </p:nvCxnSpPr>
        <p:spPr>
          <a:xfrm>
            <a:off x="6056414" y="3389364"/>
            <a:ext cx="2420847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3"/>
          <p:cNvSpPr/>
          <p:nvPr/>
        </p:nvSpPr>
        <p:spPr>
          <a:xfrm>
            <a:off x="8195696" y="35819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6" name="Egyenes összekötő nyíllal 25"/>
          <p:cNvCxnSpPr/>
          <p:nvPr/>
        </p:nvCxnSpPr>
        <p:spPr>
          <a:xfrm flipH="1">
            <a:off x="8477262" y="4145128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3"/>
          <p:cNvSpPr/>
          <p:nvPr/>
        </p:nvSpPr>
        <p:spPr>
          <a:xfrm>
            <a:off x="8195696" y="433776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o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8" name="Egyenes összekötő nyíllal 27"/>
          <p:cNvCxnSpPr/>
          <p:nvPr/>
        </p:nvCxnSpPr>
        <p:spPr>
          <a:xfrm flipH="1">
            <a:off x="8477262" y="4900893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3"/>
          <p:cNvSpPr/>
          <p:nvPr/>
        </p:nvSpPr>
        <p:spPr>
          <a:xfrm>
            <a:off x="8195696" y="509352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v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0" name="Egyenes összekötő nyíllal 29"/>
          <p:cNvCxnSpPr/>
          <p:nvPr/>
        </p:nvCxnSpPr>
        <p:spPr>
          <a:xfrm flipH="1">
            <a:off x="8477262" y="5656657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"/>
          <p:cNvSpPr/>
          <p:nvPr/>
        </p:nvSpPr>
        <p:spPr>
          <a:xfrm>
            <a:off x="8195696" y="584929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Egyenes összekötő nyíllal 32"/>
          <p:cNvCxnSpPr>
            <a:stCxn id="11" idx="4"/>
            <a:endCxn id="34" idx="0"/>
          </p:cNvCxnSpPr>
          <p:nvPr/>
        </p:nvCxnSpPr>
        <p:spPr>
          <a:xfrm flipH="1">
            <a:off x="3788221" y="3670928"/>
            <a:ext cx="1986629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"/>
          <p:cNvSpPr/>
          <p:nvPr/>
        </p:nvSpPr>
        <p:spPr>
          <a:xfrm>
            <a:off x="3506656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5" name="Egyenes összekötő nyíllal 34"/>
          <p:cNvCxnSpPr>
            <a:stCxn id="11" idx="4"/>
            <a:endCxn id="36" idx="0"/>
          </p:cNvCxnSpPr>
          <p:nvPr/>
        </p:nvCxnSpPr>
        <p:spPr>
          <a:xfrm flipH="1">
            <a:off x="4781535" y="3670928"/>
            <a:ext cx="993315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"/>
          <p:cNvSpPr/>
          <p:nvPr/>
        </p:nvSpPr>
        <p:spPr>
          <a:xfrm>
            <a:off x="4499970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b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6572939" y="1232075"/>
            <a:ext cx="173637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u="sng" dirty="0" err="1" smtClean="0"/>
              <a:t>Sorted</a:t>
            </a:r>
            <a:r>
              <a:rPr lang="hu-HU" u="sng" dirty="0" smtClean="0"/>
              <a:t> </a:t>
            </a:r>
            <a:r>
              <a:rPr lang="hu-HU" u="sng" dirty="0" err="1" smtClean="0"/>
              <a:t>order</a:t>
            </a:r>
            <a:r>
              <a:rPr lang="hu-HU" u="sng" dirty="0" smtClean="0"/>
              <a:t>:</a:t>
            </a:r>
          </a:p>
          <a:p>
            <a:endParaRPr lang="hu-HU" b="1" i="1" u="sng" dirty="0">
              <a:solidFill>
                <a:srgbClr val="FFFF00"/>
              </a:solidFill>
            </a:endParaRPr>
          </a:p>
          <a:p>
            <a:r>
              <a:rPr lang="hu-HU" dirty="0">
                <a:solidFill>
                  <a:srgbClr val="FFFF00"/>
                </a:solidFill>
              </a:rPr>
              <a:t>	</a:t>
            </a:r>
            <a:r>
              <a:rPr lang="hu-HU" dirty="0" smtClean="0">
                <a:solidFill>
                  <a:schemeClr val="tx2"/>
                </a:solidFill>
              </a:rPr>
              <a:t>air</a:t>
            </a:r>
          </a:p>
          <a:p>
            <a:r>
              <a:rPr lang="hu-HU" dirty="0">
                <a:solidFill>
                  <a:schemeClr val="tx2"/>
                </a:solidFill>
              </a:rPr>
              <a:t>	</a:t>
            </a:r>
            <a:r>
              <a:rPr lang="hu-HU" dirty="0" err="1" smtClean="0">
                <a:solidFill>
                  <a:schemeClr val="tx2"/>
                </a:solidFill>
              </a:rPr>
              <a:t>appa</a:t>
            </a:r>
            <a:endParaRPr lang="hu-HU" dirty="0" smtClean="0">
              <a:solidFill>
                <a:schemeClr val="tx2"/>
              </a:solidFill>
            </a:endParaRPr>
          </a:p>
          <a:p>
            <a:r>
              <a:rPr lang="hu-HU" dirty="0" smtClean="0">
                <a:solidFill>
                  <a:schemeClr val="tx2"/>
                </a:solidFill>
              </a:rPr>
              <a:t>	</a:t>
            </a:r>
            <a:r>
              <a:rPr lang="hu-HU" dirty="0" err="1" smtClean="0">
                <a:solidFill>
                  <a:schemeClr val="tx2"/>
                </a:solidFill>
              </a:rPr>
              <a:t>appb</a:t>
            </a:r>
            <a:endParaRPr lang="hu-HU" dirty="0" smtClean="0">
              <a:solidFill>
                <a:schemeClr val="tx2"/>
              </a:solidFill>
            </a:endParaRPr>
          </a:p>
          <a:p>
            <a:r>
              <a:rPr lang="hu-HU" dirty="0">
                <a:solidFill>
                  <a:schemeClr val="tx2"/>
                </a:solidFill>
              </a:rPr>
              <a:t>	</a:t>
            </a:r>
            <a:r>
              <a:rPr lang="hu-HU" dirty="0" err="1" smtClean="0">
                <a:solidFill>
                  <a:schemeClr val="tx2"/>
                </a:solidFill>
              </a:rPr>
              <a:t>ap</a:t>
            </a:r>
            <a:endParaRPr lang="hu-H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581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3"/>
          <p:cNvSpPr/>
          <p:nvPr/>
        </p:nvSpPr>
        <p:spPr>
          <a:xfrm>
            <a:off x="5493286" y="262596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74850" y="82572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93285" y="1210997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74850" y="177412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93285" y="2159398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74850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93285" y="3107799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74849" y="3670928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93284" y="4056200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74849" y="4619329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93284" y="5004601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2" name="Egyenes összekötő nyíllal 21"/>
          <p:cNvCxnSpPr>
            <a:endCxn id="23" idx="0"/>
          </p:cNvCxnSpPr>
          <p:nvPr/>
        </p:nvCxnSpPr>
        <p:spPr>
          <a:xfrm flipH="1">
            <a:off x="3354002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3"/>
          <p:cNvSpPr/>
          <p:nvPr/>
        </p:nvSpPr>
        <p:spPr>
          <a:xfrm>
            <a:off x="3072437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4" name="Egyenes összekötő nyíllal 23"/>
          <p:cNvCxnSpPr>
            <a:endCxn id="25" idx="0"/>
          </p:cNvCxnSpPr>
          <p:nvPr/>
        </p:nvCxnSpPr>
        <p:spPr>
          <a:xfrm flipH="1">
            <a:off x="3354002" y="1774126"/>
            <a:ext cx="2420848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3"/>
          <p:cNvSpPr/>
          <p:nvPr/>
        </p:nvSpPr>
        <p:spPr>
          <a:xfrm>
            <a:off x="3072437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i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Egyenes összekötő nyíllal 18"/>
          <p:cNvCxnSpPr>
            <a:stCxn id="11" idx="6"/>
            <a:endCxn id="20" idx="0"/>
          </p:cNvCxnSpPr>
          <p:nvPr/>
        </p:nvCxnSpPr>
        <p:spPr>
          <a:xfrm>
            <a:off x="6056414" y="3389364"/>
            <a:ext cx="2420847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3"/>
          <p:cNvSpPr/>
          <p:nvPr/>
        </p:nvSpPr>
        <p:spPr>
          <a:xfrm>
            <a:off x="8195696" y="35819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6" name="Egyenes összekötő nyíllal 25"/>
          <p:cNvCxnSpPr/>
          <p:nvPr/>
        </p:nvCxnSpPr>
        <p:spPr>
          <a:xfrm flipH="1">
            <a:off x="8477262" y="4145128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3"/>
          <p:cNvSpPr/>
          <p:nvPr/>
        </p:nvSpPr>
        <p:spPr>
          <a:xfrm>
            <a:off x="8195696" y="433776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o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8" name="Egyenes összekötő nyíllal 27"/>
          <p:cNvCxnSpPr/>
          <p:nvPr/>
        </p:nvCxnSpPr>
        <p:spPr>
          <a:xfrm flipH="1">
            <a:off x="8477262" y="4900893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3"/>
          <p:cNvSpPr/>
          <p:nvPr/>
        </p:nvSpPr>
        <p:spPr>
          <a:xfrm>
            <a:off x="8195696" y="509352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v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0" name="Egyenes összekötő nyíllal 29"/>
          <p:cNvCxnSpPr/>
          <p:nvPr/>
        </p:nvCxnSpPr>
        <p:spPr>
          <a:xfrm flipH="1">
            <a:off x="8477262" y="5656657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"/>
          <p:cNvSpPr/>
          <p:nvPr/>
        </p:nvSpPr>
        <p:spPr>
          <a:xfrm>
            <a:off x="8195696" y="584929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Egyenes összekötő nyíllal 32"/>
          <p:cNvCxnSpPr>
            <a:stCxn id="11" idx="4"/>
            <a:endCxn id="34" idx="0"/>
          </p:cNvCxnSpPr>
          <p:nvPr/>
        </p:nvCxnSpPr>
        <p:spPr>
          <a:xfrm flipH="1">
            <a:off x="3788221" y="3670928"/>
            <a:ext cx="1986629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"/>
          <p:cNvSpPr/>
          <p:nvPr/>
        </p:nvSpPr>
        <p:spPr>
          <a:xfrm>
            <a:off x="3506656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5" name="Egyenes összekötő nyíllal 34"/>
          <p:cNvCxnSpPr>
            <a:stCxn id="11" idx="4"/>
            <a:endCxn id="36" idx="0"/>
          </p:cNvCxnSpPr>
          <p:nvPr/>
        </p:nvCxnSpPr>
        <p:spPr>
          <a:xfrm flipH="1">
            <a:off x="4781535" y="3670928"/>
            <a:ext cx="993315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"/>
          <p:cNvSpPr/>
          <p:nvPr/>
        </p:nvSpPr>
        <p:spPr>
          <a:xfrm>
            <a:off x="4499970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b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6572939" y="1232075"/>
            <a:ext cx="173637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u="sng" dirty="0" err="1" smtClean="0"/>
              <a:t>Sorted</a:t>
            </a:r>
            <a:r>
              <a:rPr lang="hu-HU" u="sng" dirty="0" smtClean="0"/>
              <a:t> </a:t>
            </a:r>
            <a:r>
              <a:rPr lang="hu-HU" u="sng" dirty="0" err="1" smtClean="0"/>
              <a:t>order</a:t>
            </a:r>
            <a:r>
              <a:rPr lang="hu-HU" u="sng" dirty="0" smtClean="0"/>
              <a:t>:</a:t>
            </a:r>
          </a:p>
          <a:p>
            <a:endParaRPr lang="hu-HU" b="1" i="1" u="sng" dirty="0">
              <a:solidFill>
                <a:srgbClr val="FFFF00"/>
              </a:solidFill>
            </a:endParaRPr>
          </a:p>
          <a:p>
            <a:r>
              <a:rPr lang="hu-HU" dirty="0">
                <a:solidFill>
                  <a:srgbClr val="FFFF00"/>
                </a:solidFill>
              </a:rPr>
              <a:t>	</a:t>
            </a:r>
            <a:r>
              <a:rPr lang="hu-HU" dirty="0" smtClean="0">
                <a:solidFill>
                  <a:schemeClr val="tx2"/>
                </a:solidFill>
              </a:rPr>
              <a:t>air</a:t>
            </a:r>
          </a:p>
          <a:p>
            <a:r>
              <a:rPr lang="hu-HU" dirty="0">
                <a:solidFill>
                  <a:schemeClr val="tx2"/>
                </a:solidFill>
              </a:rPr>
              <a:t>	</a:t>
            </a:r>
            <a:r>
              <a:rPr lang="hu-HU" dirty="0" err="1" smtClean="0">
                <a:solidFill>
                  <a:schemeClr val="tx2"/>
                </a:solidFill>
              </a:rPr>
              <a:t>appa</a:t>
            </a:r>
            <a:endParaRPr lang="hu-HU" dirty="0" smtClean="0">
              <a:solidFill>
                <a:schemeClr val="tx2"/>
              </a:solidFill>
            </a:endParaRPr>
          </a:p>
          <a:p>
            <a:r>
              <a:rPr lang="hu-HU" dirty="0" smtClean="0">
                <a:solidFill>
                  <a:schemeClr val="tx2"/>
                </a:solidFill>
              </a:rPr>
              <a:t>	</a:t>
            </a:r>
            <a:r>
              <a:rPr lang="hu-HU" dirty="0" err="1" smtClean="0">
                <a:solidFill>
                  <a:schemeClr val="tx2"/>
                </a:solidFill>
              </a:rPr>
              <a:t>appb</a:t>
            </a:r>
            <a:endParaRPr lang="hu-HU" dirty="0" smtClean="0">
              <a:solidFill>
                <a:schemeClr val="tx2"/>
              </a:solidFill>
            </a:endParaRPr>
          </a:p>
          <a:p>
            <a:r>
              <a:rPr lang="hu-HU" dirty="0">
                <a:solidFill>
                  <a:schemeClr val="tx2"/>
                </a:solidFill>
              </a:rPr>
              <a:t>	</a:t>
            </a:r>
            <a:r>
              <a:rPr lang="hu-HU" dirty="0" err="1" smtClean="0">
                <a:solidFill>
                  <a:schemeClr val="tx2"/>
                </a:solidFill>
              </a:rPr>
              <a:t>app</a:t>
            </a:r>
            <a:endParaRPr lang="hu-H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2706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7729" y="321971"/>
            <a:ext cx="1313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u="sng" dirty="0" smtClean="0"/>
              <a:t>In general</a:t>
            </a:r>
            <a:endParaRPr lang="hu-HU" b="1" u="sng" dirty="0"/>
          </a:p>
        </p:txBody>
      </p:sp>
      <p:sp>
        <p:nvSpPr>
          <p:cNvPr id="28" name="TextBox 27"/>
          <p:cNvSpPr txBox="1"/>
          <p:nvPr/>
        </p:nvSpPr>
        <p:spPr>
          <a:xfrm>
            <a:off x="1660909" y="3490175"/>
            <a:ext cx="7925568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In general we have as many pointers / edges from every node as the</a:t>
            </a:r>
          </a:p>
          <a:p>
            <a:r>
              <a:rPr lang="hu-HU" dirty="0"/>
              <a:t>n</a:t>
            </a:r>
            <a:r>
              <a:rPr lang="hu-HU" dirty="0" smtClean="0"/>
              <a:t>umber of characters in the alphabet</a:t>
            </a:r>
          </a:p>
          <a:p>
            <a:endParaRPr lang="hu-HU" dirty="0" smtClean="0"/>
          </a:p>
          <a:p>
            <a:r>
              <a:rPr lang="hu-HU" dirty="0" smtClean="0"/>
              <a:t>We have to define an alphabet in advance + ALPHABET_SIZE</a:t>
            </a:r>
          </a:p>
          <a:p>
            <a:r>
              <a:rPr lang="hu-HU" dirty="0" smtClean="0"/>
              <a:t>	For example: in english alphabet there are 26 characters, so</a:t>
            </a:r>
          </a:p>
          <a:p>
            <a:r>
              <a:rPr lang="hu-HU" dirty="0"/>
              <a:t>	</a:t>
            </a:r>
            <a:r>
              <a:rPr lang="hu-HU" dirty="0" smtClean="0"/>
              <a:t>	ALPHABET_SIZE = 26 </a:t>
            </a:r>
            <a:r>
              <a:rPr lang="hu-HU" dirty="0" smtClean="0">
                <a:sym typeface="Wingdings" panose="05000000000000000000" pitchFamily="2" charset="2"/>
              </a:rPr>
              <a:t> 26 pointers from every node !!!</a:t>
            </a:r>
          </a:p>
          <a:p>
            <a:endParaRPr lang="hu-HU" dirty="0">
              <a:sym typeface="Wingdings" panose="05000000000000000000" pitchFamily="2" charset="2"/>
            </a:endParaRPr>
          </a:p>
          <a:p>
            <a:r>
              <a:rPr lang="hu-HU" dirty="0">
                <a:sym typeface="Wingdings" panose="05000000000000000000" pitchFamily="2" charset="2"/>
              </a:rPr>
              <a:t> </a:t>
            </a:r>
            <a:r>
              <a:rPr lang="hu-HU" dirty="0" smtClean="0">
                <a:sym typeface="Wingdings" panose="05000000000000000000" pitchFamily="2" charset="2"/>
              </a:rPr>
              <a:t> MOST OF THE TIME, WE DO NOT NEED 26 CHILD NODES</a:t>
            </a:r>
          </a:p>
          <a:p>
            <a:r>
              <a:rPr lang="hu-HU" dirty="0">
                <a:sym typeface="Wingdings" panose="05000000000000000000" pitchFamily="2" charset="2"/>
              </a:rPr>
              <a:t>	</a:t>
            </a:r>
            <a:r>
              <a:rPr lang="hu-HU" b="1" u="sng" dirty="0" smtClean="0">
                <a:sym typeface="Wingdings" panose="05000000000000000000" pitchFamily="2" charset="2"/>
              </a:rPr>
              <a:t>MEMORY INEFFICIENT </a:t>
            </a:r>
            <a:r>
              <a:rPr lang="hu-HU" dirty="0" smtClean="0">
                <a:sym typeface="Wingdings" panose="05000000000000000000" pitchFamily="2" charset="2"/>
              </a:rPr>
              <a:t>!!!</a:t>
            </a:r>
            <a:endParaRPr lang="hu-HU" dirty="0"/>
          </a:p>
          <a:p>
            <a:endParaRPr lang="hu-HU" dirty="0"/>
          </a:p>
        </p:txBody>
      </p:sp>
      <p:sp>
        <p:nvSpPr>
          <p:cNvPr id="29" name="TextBox 28"/>
          <p:cNvSpPr txBox="1"/>
          <p:nvPr/>
        </p:nvSpPr>
        <p:spPr>
          <a:xfrm>
            <a:off x="489409" y="6167831"/>
            <a:ext cx="10817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 smtClean="0"/>
              <a:t>Running time – memory tradeoff: it is fast but needs lots of memory ( slow, but memory friendly ) </a:t>
            </a:r>
            <a:endParaRPr lang="hu-HU" dirty="0"/>
          </a:p>
        </p:txBody>
      </p:sp>
      <p:sp>
        <p:nvSpPr>
          <p:cNvPr id="3" name="TextBox 2"/>
          <p:cNvSpPr txBox="1"/>
          <p:nvPr/>
        </p:nvSpPr>
        <p:spPr>
          <a:xfrm>
            <a:off x="3528812" y="1236372"/>
            <a:ext cx="454964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dirty="0"/>
              <a:t>c</a:t>
            </a:r>
            <a:r>
              <a:rPr lang="hu-HU" dirty="0" smtClean="0"/>
              <a:t>lass Node {</a:t>
            </a:r>
          </a:p>
          <a:p>
            <a:r>
              <a:rPr lang="hu-HU" dirty="0" smtClean="0"/>
              <a:t>	value</a:t>
            </a:r>
          </a:p>
          <a:p>
            <a:r>
              <a:rPr lang="hu-HU" dirty="0"/>
              <a:t>	</a:t>
            </a:r>
            <a:r>
              <a:rPr lang="hu-HU" dirty="0" smtClean="0"/>
              <a:t>children Node[ALPHABET_SIZE]</a:t>
            </a:r>
            <a:endParaRPr lang="hu-HU" dirty="0"/>
          </a:p>
          <a:p>
            <a:r>
              <a:rPr lang="hu-HU" dirty="0" smtClean="0"/>
              <a:t>}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53133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3"/>
          <p:cNvSpPr/>
          <p:nvPr/>
        </p:nvSpPr>
        <p:spPr>
          <a:xfrm>
            <a:off x="5493286" y="262596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74850" y="82572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93285" y="1210997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74850" y="177412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93285" y="2159398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74850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93285" y="3107799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74849" y="3670928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93284" y="4056200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74849" y="4619329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93284" y="5004601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2" name="Egyenes összekötő nyíllal 21"/>
          <p:cNvCxnSpPr>
            <a:endCxn id="23" idx="0"/>
          </p:cNvCxnSpPr>
          <p:nvPr/>
        </p:nvCxnSpPr>
        <p:spPr>
          <a:xfrm flipH="1">
            <a:off x="3354002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3"/>
          <p:cNvSpPr/>
          <p:nvPr/>
        </p:nvSpPr>
        <p:spPr>
          <a:xfrm>
            <a:off x="3072437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4" name="Egyenes összekötő nyíllal 23"/>
          <p:cNvCxnSpPr>
            <a:endCxn id="25" idx="0"/>
          </p:cNvCxnSpPr>
          <p:nvPr/>
        </p:nvCxnSpPr>
        <p:spPr>
          <a:xfrm flipH="1">
            <a:off x="3354002" y="1774126"/>
            <a:ext cx="2420848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3"/>
          <p:cNvSpPr/>
          <p:nvPr/>
        </p:nvSpPr>
        <p:spPr>
          <a:xfrm>
            <a:off x="3072437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i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Egyenes összekötő nyíllal 18"/>
          <p:cNvCxnSpPr>
            <a:stCxn id="11" idx="6"/>
            <a:endCxn id="20" idx="0"/>
          </p:cNvCxnSpPr>
          <p:nvPr/>
        </p:nvCxnSpPr>
        <p:spPr>
          <a:xfrm>
            <a:off x="6056414" y="3389364"/>
            <a:ext cx="2420847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3"/>
          <p:cNvSpPr/>
          <p:nvPr/>
        </p:nvSpPr>
        <p:spPr>
          <a:xfrm>
            <a:off x="8195696" y="35819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6" name="Egyenes összekötő nyíllal 25"/>
          <p:cNvCxnSpPr/>
          <p:nvPr/>
        </p:nvCxnSpPr>
        <p:spPr>
          <a:xfrm flipH="1">
            <a:off x="8477262" y="4145128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3"/>
          <p:cNvSpPr/>
          <p:nvPr/>
        </p:nvSpPr>
        <p:spPr>
          <a:xfrm>
            <a:off x="8195696" y="433776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o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8" name="Egyenes összekötő nyíllal 27"/>
          <p:cNvCxnSpPr/>
          <p:nvPr/>
        </p:nvCxnSpPr>
        <p:spPr>
          <a:xfrm flipH="1">
            <a:off x="8477262" y="4900893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3"/>
          <p:cNvSpPr/>
          <p:nvPr/>
        </p:nvSpPr>
        <p:spPr>
          <a:xfrm>
            <a:off x="8195696" y="509352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v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0" name="Egyenes összekötő nyíllal 29"/>
          <p:cNvCxnSpPr/>
          <p:nvPr/>
        </p:nvCxnSpPr>
        <p:spPr>
          <a:xfrm flipH="1">
            <a:off x="8477262" y="5656657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"/>
          <p:cNvSpPr/>
          <p:nvPr/>
        </p:nvSpPr>
        <p:spPr>
          <a:xfrm>
            <a:off x="8195696" y="584929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Egyenes összekötő nyíllal 32"/>
          <p:cNvCxnSpPr>
            <a:stCxn id="11" idx="4"/>
            <a:endCxn id="34" idx="0"/>
          </p:cNvCxnSpPr>
          <p:nvPr/>
        </p:nvCxnSpPr>
        <p:spPr>
          <a:xfrm flipH="1">
            <a:off x="3788221" y="3670928"/>
            <a:ext cx="1986629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"/>
          <p:cNvSpPr/>
          <p:nvPr/>
        </p:nvSpPr>
        <p:spPr>
          <a:xfrm>
            <a:off x="3506656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5" name="Egyenes összekötő nyíllal 34"/>
          <p:cNvCxnSpPr>
            <a:stCxn id="11" idx="4"/>
            <a:endCxn id="36" idx="0"/>
          </p:cNvCxnSpPr>
          <p:nvPr/>
        </p:nvCxnSpPr>
        <p:spPr>
          <a:xfrm flipH="1">
            <a:off x="4781535" y="3670928"/>
            <a:ext cx="993315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"/>
          <p:cNvSpPr/>
          <p:nvPr/>
        </p:nvSpPr>
        <p:spPr>
          <a:xfrm>
            <a:off x="4499970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b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6572939" y="1232075"/>
            <a:ext cx="1736373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u="sng" dirty="0" err="1" smtClean="0"/>
              <a:t>Sorted</a:t>
            </a:r>
            <a:r>
              <a:rPr lang="hu-HU" u="sng" dirty="0" smtClean="0"/>
              <a:t> </a:t>
            </a:r>
            <a:r>
              <a:rPr lang="hu-HU" u="sng" dirty="0" err="1" smtClean="0"/>
              <a:t>order</a:t>
            </a:r>
            <a:r>
              <a:rPr lang="hu-HU" u="sng" dirty="0" smtClean="0"/>
              <a:t>:</a:t>
            </a:r>
          </a:p>
          <a:p>
            <a:endParaRPr lang="hu-HU" b="1" i="1" u="sng" dirty="0">
              <a:solidFill>
                <a:srgbClr val="FFFF00"/>
              </a:solidFill>
            </a:endParaRPr>
          </a:p>
          <a:p>
            <a:r>
              <a:rPr lang="hu-HU" dirty="0">
                <a:solidFill>
                  <a:srgbClr val="FFFF00"/>
                </a:solidFill>
              </a:rPr>
              <a:t>	</a:t>
            </a:r>
            <a:r>
              <a:rPr lang="hu-HU" dirty="0" smtClean="0">
                <a:solidFill>
                  <a:schemeClr val="tx2"/>
                </a:solidFill>
              </a:rPr>
              <a:t>air</a:t>
            </a:r>
          </a:p>
          <a:p>
            <a:r>
              <a:rPr lang="hu-HU" dirty="0">
                <a:solidFill>
                  <a:schemeClr val="tx2"/>
                </a:solidFill>
              </a:rPr>
              <a:t>	</a:t>
            </a:r>
            <a:r>
              <a:rPr lang="hu-HU" dirty="0" err="1" smtClean="0">
                <a:solidFill>
                  <a:schemeClr val="tx2"/>
                </a:solidFill>
              </a:rPr>
              <a:t>appa</a:t>
            </a:r>
            <a:endParaRPr lang="hu-HU" dirty="0" smtClean="0">
              <a:solidFill>
                <a:schemeClr val="tx2"/>
              </a:solidFill>
            </a:endParaRPr>
          </a:p>
          <a:p>
            <a:r>
              <a:rPr lang="hu-HU" dirty="0" smtClean="0">
                <a:solidFill>
                  <a:schemeClr val="tx2"/>
                </a:solidFill>
              </a:rPr>
              <a:t>	</a:t>
            </a:r>
            <a:r>
              <a:rPr lang="hu-HU" dirty="0" err="1" smtClean="0">
                <a:solidFill>
                  <a:schemeClr val="tx2"/>
                </a:solidFill>
              </a:rPr>
              <a:t>appb</a:t>
            </a:r>
            <a:endParaRPr lang="hu-HU" dirty="0" smtClean="0">
              <a:solidFill>
                <a:schemeClr val="tx2"/>
              </a:solidFill>
            </a:endParaRPr>
          </a:p>
          <a:p>
            <a:r>
              <a:rPr lang="hu-HU" dirty="0">
                <a:solidFill>
                  <a:schemeClr val="tx2"/>
                </a:solidFill>
              </a:rPr>
              <a:t>	</a:t>
            </a:r>
            <a:r>
              <a:rPr lang="hu-HU" dirty="0" err="1" smtClean="0">
                <a:solidFill>
                  <a:schemeClr val="tx2"/>
                </a:solidFill>
              </a:rPr>
              <a:t>appl</a:t>
            </a:r>
            <a:endParaRPr lang="hu-H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942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3"/>
          <p:cNvSpPr/>
          <p:nvPr/>
        </p:nvSpPr>
        <p:spPr>
          <a:xfrm>
            <a:off x="5493286" y="262596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74850" y="82572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93285" y="1210997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74850" y="177412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93285" y="2159398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74850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93285" y="3107799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74849" y="3670928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93284" y="4056200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74849" y="4619329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93284" y="5004601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2" name="Egyenes összekötő nyíllal 21"/>
          <p:cNvCxnSpPr>
            <a:endCxn id="23" idx="0"/>
          </p:cNvCxnSpPr>
          <p:nvPr/>
        </p:nvCxnSpPr>
        <p:spPr>
          <a:xfrm flipH="1">
            <a:off x="3354002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3"/>
          <p:cNvSpPr/>
          <p:nvPr/>
        </p:nvSpPr>
        <p:spPr>
          <a:xfrm>
            <a:off x="3072437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4" name="Egyenes összekötő nyíllal 23"/>
          <p:cNvCxnSpPr>
            <a:endCxn id="25" idx="0"/>
          </p:cNvCxnSpPr>
          <p:nvPr/>
        </p:nvCxnSpPr>
        <p:spPr>
          <a:xfrm flipH="1">
            <a:off x="3354002" y="1774126"/>
            <a:ext cx="2420848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3"/>
          <p:cNvSpPr/>
          <p:nvPr/>
        </p:nvSpPr>
        <p:spPr>
          <a:xfrm>
            <a:off x="3072437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i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Egyenes összekötő nyíllal 18"/>
          <p:cNvCxnSpPr>
            <a:stCxn id="11" idx="6"/>
            <a:endCxn id="20" idx="0"/>
          </p:cNvCxnSpPr>
          <p:nvPr/>
        </p:nvCxnSpPr>
        <p:spPr>
          <a:xfrm>
            <a:off x="6056414" y="3389364"/>
            <a:ext cx="2420847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3"/>
          <p:cNvSpPr/>
          <p:nvPr/>
        </p:nvSpPr>
        <p:spPr>
          <a:xfrm>
            <a:off x="8195696" y="35819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6" name="Egyenes összekötő nyíllal 25"/>
          <p:cNvCxnSpPr/>
          <p:nvPr/>
        </p:nvCxnSpPr>
        <p:spPr>
          <a:xfrm flipH="1">
            <a:off x="8477262" y="4145128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3"/>
          <p:cNvSpPr/>
          <p:nvPr/>
        </p:nvSpPr>
        <p:spPr>
          <a:xfrm>
            <a:off x="8195696" y="433776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o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8" name="Egyenes összekötő nyíllal 27"/>
          <p:cNvCxnSpPr/>
          <p:nvPr/>
        </p:nvCxnSpPr>
        <p:spPr>
          <a:xfrm flipH="1">
            <a:off x="8477262" y="4900893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3"/>
          <p:cNvSpPr/>
          <p:nvPr/>
        </p:nvSpPr>
        <p:spPr>
          <a:xfrm>
            <a:off x="8195696" y="509352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v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0" name="Egyenes összekötő nyíllal 29"/>
          <p:cNvCxnSpPr/>
          <p:nvPr/>
        </p:nvCxnSpPr>
        <p:spPr>
          <a:xfrm flipH="1">
            <a:off x="8477262" y="5656657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"/>
          <p:cNvSpPr/>
          <p:nvPr/>
        </p:nvSpPr>
        <p:spPr>
          <a:xfrm>
            <a:off x="8195696" y="584929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Egyenes összekötő nyíllal 32"/>
          <p:cNvCxnSpPr>
            <a:stCxn id="11" idx="4"/>
            <a:endCxn id="34" idx="0"/>
          </p:cNvCxnSpPr>
          <p:nvPr/>
        </p:nvCxnSpPr>
        <p:spPr>
          <a:xfrm flipH="1">
            <a:off x="3788221" y="3670928"/>
            <a:ext cx="1986629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"/>
          <p:cNvSpPr/>
          <p:nvPr/>
        </p:nvSpPr>
        <p:spPr>
          <a:xfrm>
            <a:off x="3506656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5" name="Egyenes összekötő nyíllal 34"/>
          <p:cNvCxnSpPr>
            <a:stCxn id="11" idx="4"/>
            <a:endCxn id="36" idx="0"/>
          </p:cNvCxnSpPr>
          <p:nvPr/>
        </p:nvCxnSpPr>
        <p:spPr>
          <a:xfrm flipH="1">
            <a:off x="4781535" y="3670928"/>
            <a:ext cx="993315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"/>
          <p:cNvSpPr/>
          <p:nvPr/>
        </p:nvSpPr>
        <p:spPr>
          <a:xfrm>
            <a:off x="4499970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b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6572939" y="1232075"/>
            <a:ext cx="177644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u="sng" dirty="0" err="1" smtClean="0"/>
              <a:t>Sorted</a:t>
            </a:r>
            <a:r>
              <a:rPr lang="hu-HU" u="sng" dirty="0" smtClean="0"/>
              <a:t> </a:t>
            </a:r>
            <a:r>
              <a:rPr lang="hu-HU" u="sng" dirty="0" err="1" smtClean="0"/>
              <a:t>order</a:t>
            </a:r>
            <a:r>
              <a:rPr lang="hu-HU" u="sng" dirty="0" smtClean="0"/>
              <a:t>:</a:t>
            </a:r>
          </a:p>
          <a:p>
            <a:endParaRPr lang="hu-HU" b="1" i="1" u="sng" dirty="0">
              <a:solidFill>
                <a:srgbClr val="FFFF00"/>
              </a:solidFill>
            </a:endParaRPr>
          </a:p>
          <a:p>
            <a:r>
              <a:rPr lang="hu-HU" dirty="0">
                <a:solidFill>
                  <a:srgbClr val="FFFF00"/>
                </a:solidFill>
              </a:rPr>
              <a:t>	</a:t>
            </a:r>
            <a:r>
              <a:rPr lang="hu-HU" dirty="0" smtClean="0">
                <a:solidFill>
                  <a:schemeClr val="tx2"/>
                </a:solidFill>
              </a:rPr>
              <a:t>air</a:t>
            </a:r>
          </a:p>
          <a:p>
            <a:r>
              <a:rPr lang="hu-HU" dirty="0">
                <a:solidFill>
                  <a:schemeClr val="tx2"/>
                </a:solidFill>
              </a:rPr>
              <a:t>	</a:t>
            </a:r>
            <a:r>
              <a:rPr lang="hu-HU" dirty="0" err="1" smtClean="0">
                <a:solidFill>
                  <a:schemeClr val="tx2"/>
                </a:solidFill>
              </a:rPr>
              <a:t>appa</a:t>
            </a:r>
            <a:endParaRPr lang="hu-HU" dirty="0" smtClean="0">
              <a:solidFill>
                <a:schemeClr val="tx2"/>
              </a:solidFill>
            </a:endParaRPr>
          </a:p>
          <a:p>
            <a:r>
              <a:rPr lang="hu-HU" dirty="0" smtClean="0">
                <a:solidFill>
                  <a:schemeClr val="tx2"/>
                </a:solidFill>
              </a:rPr>
              <a:t>	</a:t>
            </a:r>
            <a:r>
              <a:rPr lang="hu-HU" dirty="0" err="1" smtClean="0">
                <a:solidFill>
                  <a:schemeClr val="tx2"/>
                </a:solidFill>
              </a:rPr>
              <a:t>appb</a:t>
            </a:r>
            <a:endParaRPr lang="hu-HU" dirty="0" smtClean="0">
              <a:solidFill>
                <a:schemeClr val="tx2"/>
              </a:solidFill>
            </a:endParaRPr>
          </a:p>
          <a:p>
            <a:r>
              <a:rPr lang="hu-HU" dirty="0">
                <a:solidFill>
                  <a:schemeClr val="tx2"/>
                </a:solidFill>
              </a:rPr>
              <a:t>	</a:t>
            </a:r>
            <a:r>
              <a:rPr lang="hu-HU" dirty="0" err="1" smtClean="0">
                <a:solidFill>
                  <a:schemeClr val="tx2"/>
                </a:solidFill>
              </a:rPr>
              <a:t>apple</a:t>
            </a:r>
            <a:endParaRPr lang="hu-H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70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3"/>
          <p:cNvSpPr/>
          <p:nvPr/>
        </p:nvSpPr>
        <p:spPr>
          <a:xfrm>
            <a:off x="5493286" y="262596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74850" y="82572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93285" y="1210997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74850" y="177412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93285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74850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93285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74849" y="3670928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93284" y="4056200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74849" y="4619329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93284" y="5004601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2" name="Egyenes összekötő nyíllal 21"/>
          <p:cNvCxnSpPr>
            <a:endCxn id="23" idx="0"/>
          </p:cNvCxnSpPr>
          <p:nvPr/>
        </p:nvCxnSpPr>
        <p:spPr>
          <a:xfrm flipH="1">
            <a:off x="3354002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3"/>
          <p:cNvSpPr/>
          <p:nvPr/>
        </p:nvSpPr>
        <p:spPr>
          <a:xfrm>
            <a:off x="3072437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4" name="Egyenes összekötő nyíllal 23"/>
          <p:cNvCxnSpPr>
            <a:endCxn id="25" idx="0"/>
          </p:cNvCxnSpPr>
          <p:nvPr/>
        </p:nvCxnSpPr>
        <p:spPr>
          <a:xfrm flipH="1">
            <a:off x="3354002" y="1774126"/>
            <a:ext cx="2420848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3"/>
          <p:cNvSpPr/>
          <p:nvPr/>
        </p:nvSpPr>
        <p:spPr>
          <a:xfrm>
            <a:off x="3072437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i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Egyenes összekötő nyíllal 18"/>
          <p:cNvCxnSpPr>
            <a:stCxn id="11" idx="6"/>
            <a:endCxn id="20" idx="0"/>
          </p:cNvCxnSpPr>
          <p:nvPr/>
        </p:nvCxnSpPr>
        <p:spPr>
          <a:xfrm>
            <a:off x="6056414" y="3389364"/>
            <a:ext cx="2420847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3"/>
          <p:cNvSpPr/>
          <p:nvPr/>
        </p:nvSpPr>
        <p:spPr>
          <a:xfrm>
            <a:off x="8195696" y="35819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6" name="Egyenes összekötő nyíllal 25"/>
          <p:cNvCxnSpPr/>
          <p:nvPr/>
        </p:nvCxnSpPr>
        <p:spPr>
          <a:xfrm flipH="1">
            <a:off x="8477262" y="4145128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3"/>
          <p:cNvSpPr/>
          <p:nvPr/>
        </p:nvSpPr>
        <p:spPr>
          <a:xfrm>
            <a:off x="8195696" y="433776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o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8" name="Egyenes összekötő nyíllal 27"/>
          <p:cNvCxnSpPr/>
          <p:nvPr/>
        </p:nvCxnSpPr>
        <p:spPr>
          <a:xfrm flipH="1">
            <a:off x="8477262" y="4900893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3"/>
          <p:cNvSpPr/>
          <p:nvPr/>
        </p:nvSpPr>
        <p:spPr>
          <a:xfrm>
            <a:off x="8195696" y="509352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v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0" name="Egyenes összekötő nyíllal 29"/>
          <p:cNvCxnSpPr/>
          <p:nvPr/>
        </p:nvCxnSpPr>
        <p:spPr>
          <a:xfrm flipH="1">
            <a:off x="8477262" y="5656657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"/>
          <p:cNvSpPr/>
          <p:nvPr/>
        </p:nvSpPr>
        <p:spPr>
          <a:xfrm>
            <a:off x="8195696" y="584929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Egyenes összekötő nyíllal 32"/>
          <p:cNvCxnSpPr>
            <a:stCxn id="11" idx="4"/>
            <a:endCxn id="34" idx="0"/>
          </p:cNvCxnSpPr>
          <p:nvPr/>
        </p:nvCxnSpPr>
        <p:spPr>
          <a:xfrm flipH="1">
            <a:off x="3788221" y="3670928"/>
            <a:ext cx="1986629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"/>
          <p:cNvSpPr/>
          <p:nvPr/>
        </p:nvSpPr>
        <p:spPr>
          <a:xfrm>
            <a:off x="3506656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5" name="Egyenes összekötő nyíllal 34"/>
          <p:cNvCxnSpPr>
            <a:stCxn id="11" idx="4"/>
            <a:endCxn id="36" idx="0"/>
          </p:cNvCxnSpPr>
          <p:nvPr/>
        </p:nvCxnSpPr>
        <p:spPr>
          <a:xfrm flipH="1">
            <a:off x="4781535" y="3670928"/>
            <a:ext cx="993315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"/>
          <p:cNvSpPr/>
          <p:nvPr/>
        </p:nvSpPr>
        <p:spPr>
          <a:xfrm>
            <a:off x="4499970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b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6572939" y="1232075"/>
            <a:ext cx="177644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u="sng" dirty="0" err="1" smtClean="0"/>
              <a:t>Sorted</a:t>
            </a:r>
            <a:r>
              <a:rPr lang="hu-HU" u="sng" dirty="0" smtClean="0"/>
              <a:t> </a:t>
            </a:r>
            <a:r>
              <a:rPr lang="hu-HU" u="sng" dirty="0" err="1" smtClean="0"/>
              <a:t>order</a:t>
            </a:r>
            <a:r>
              <a:rPr lang="hu-HU" u="sng" dirty="0" smtClean="0"/>
              <a:t>:</a:t>
            </a:r>
          </a:p>
          <a:p>
            <a:endParaRPr lang="hu-HU" b="1" i="1" u="sng" dirty="0">
              <a:solidFill>
                <a:srgbClr val="FFFF00"/>
              </a:solidFill>
            </a:endParaRPr>
          </a:p>
          <a:p>
            <a:r>
              <a:rPr lang="hu-HU" dirty="0">
                <a:solidFill>
                  <a:srgbClr val="FFFF00"/>
                </a:solidFill>
              </a:rPr>
              <a:t>	</a:t>
            </a:r>
            <a:r>
              <a:rPr lang="hu-HU" dirty="0" smtClean="0">
                <a:solidFill>
                  <a:schemeClr val="tx2"/>
                </a:solidFill>
              </a:rPr>
              <a:t>air</a:t>
            </a:r>
          </a:p>
          <a:p>
            <a:r>
              <a:rPr lang="hu-HU" dirty="0">
                <a:solidFill>
                  <a:schemeClr val="tx2"/>
                </a:solidFill>
              </a:rPr>
              <a:t>	</a:t>
            </a:r>
            <a:r>
              <a:rPr lang="hu-HU" dirty="0" err="1" smtClean="0">
                <a:solidFill>
                  <a:schemeClr val="tx2"/>
                </a:solidFill>
              </a:rPr>
              <a:t>appa</a:t>
            </a:r>
            <a:endParaRPr lang="hu-HU" dirty="0" smtClean="0">
              <a:solidFill>
                <a:schemeClr val="tx2"/>
              </a:solidFill>
            </a:endParaRPr>
          </a:p>
          <a:p>
            <a:r>
              <a:rPr lang="hu-HU" dirty="0" smtClean="0">
                <a:solidFill>
                  <a:schemeClr val="tx2"/>
                </a:solidFill>
              </a:rPr>
              <a:t>	</a:t>
            </a:r>
            <a:r>
              <a:rPr lang="hu-HU" dirty="0" err="1" smtClean="0">
                <a:solidFill>
                  <a:schemeClr val="tx2"/>
                </a:solidFill>
              </a:rPr>
              <a:t>appb</a:t>
            </a:r>
            <a:endParaRPr lang="hu-HU" dirty="0" smtClean="0">
              <a:solidFill>
                <a:schemeClr val="tx2"/>
              </a:solidFill>
            </a:endParaRPr>
          </a:p>
          <a:p>
            <a:r>
              <a:rPr lang="hu-HU" dirty="0">
                <a:solidFill>
                  <a:schemeClr val="tx2"/>
                </a:solidFill>
              </a:rPr>
              <a:t>	</a:t>
            </a:r>
            <a:r>
              <a:rPr lang="hu-HU" dirty="0" err="1" smtClean="0">
                <a:solidFill>
                  <a:schemeClr val="tx2"/>
                </a:solidFill>
              </a:rPr>
              <a:t>apple</a:t>
            </a:r>
            <a:endParaRPr lang="hu-H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880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3"/>
          <p:cNvSpPr/>
          <p:nvPr/>
        </p:nvSpPr>
        <p:spPr>
          <a:xfrm>
            <a:off x="5493286" y="262596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74850" y="82572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93285" y="1210997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74850" y="177412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93285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74850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93285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74849" y="3670928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93284" y="4056200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74849" y="4619329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93284" y="5004601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2" name="Egyenes összekötő nyíllal 21"/>
          <p:cNvCxnSpPr>
            <a:endCxn id="23" idx="0"/>
          </p:cNvCxnSpPr>
          <p:nvPr/>
        </p:nvCxnSpPr>
        <p:spPr>
          <a:xfrm flipH="1">
            <a:off x="3354002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3"/>
          <p:cNvSpPr/>
          <p:nvPr/>
        </p:nvSpPr>
        <p:spPr>
          <a:xfrm>
            <a:off x="3072437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4" name="Egyenes összekötő nyíllal 23"/>
          <p:cNvCxnSpPr>
            <a:endCxn id="25" idx="0"/>
          </p:cNvCxnSpPr>
          <p:nvPr/>
        </p:nvCxnSpPr>
        <p:spPr>
          <a:xfrm flipH="1">
            <a:off x="3354002" y="1774126"/>
            <a:ext cx="2420848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3"/>
          <p:cNvSpPr/>
          <p:nvPr/>
        </p:nvSpPr>
        <p:spPr>
          <a:xfrm>
            <a:off x="3072437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i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Egyenes összekötő nyíllal 18"/>
          <p:cNvCxnSpPr>
            <a:stCxn id="11" idx="6"/>
            <a:endCxn id="20" idx="0"/>
          </p:cNvCxnSpPr>
          <p:nvPr/>
        </p:nvCxnSpPr>
        <p:spPr>
          <a:xfrm>
            <a:off x="6056414" y="3389364"/>
            <a:ext cx="2420847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3"/>
          <p:cNvSpPr/>
          <p:nvPr/>
        </p:nvSpPr>
        <p:spPr>
          <a:xfrm>
            <a:off x="8195696" y="35819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6" name="Egyenes összekötő nyíllal 25"/>
          <p:cNvCxnSpPr/>
          <p:nvPr/>
        </p:nvCxnSpPr>
        <p:spPr>
          <a:xfrm flipH="1">
            <a:off x="8477262" y="4145128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3"/>
          <p:cNvSpPr/>
          <p:nvPr/>
        </p:nvSpPr>
        <p:spPr>
          <a:xfrm>
            <a:off x="8195696" y="433776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o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8" name="Egyenes összekötő nyíllal 27"/>
          <p:cNvCxnSpPr/>
          <p:nvPr/>
        </p:nvCxnSpPr>
        <p:spPr>
          <a:xfrm flipH="1">
            <a:off x="8477262" y="4900893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3"/>
          <p:cNvSpPr/>
          <p:nvPr/>
        </p:nvSpPr>
        <p:spPr>
          <a:xfrm>
            <a:off x="8195696" y="509352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v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0" name="Egyenes összekötő nyíllal 29"/>
          <p:cNvCxnSpPr/>
          <p:nvPr/>
        </p:nvCxnSpPr>
        <p:spPr>
          <a:xfrm flipH="1">
            <a:off x="8477262" y="5656657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"/>
          <p:cNvSpPr/>
          <p:nvPr/>
        </p:nvSpPr>
        <p:spPr>
          <a:xfrm>
            <a:off x="8195696" y="584929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Egyenes összekötő nyíllal 32"/>
          <p:cNvCxnSpPr>
            <a:stCxn id="11" idx="4"/>
            <a:endCxn id="34" idx="0"/>
          </p:cNvCxnSpPr>
          <p:nvPr/>
        </p:nvCxnSpPr>
        <p:spPr>
          <a:xfrm flipH="1">
            <a:off x="3788221" y="3670928"/>
            <a:ext cx="1986629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"/>
          <p:cNvSpPr/>
          <p:nvPr/>
        </p:nvSpPr>
        <p:spPr>
          <a:xfrm>
            <a:off x="3506656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5" name="Egyenes összekötő nyíllal 34"/>
          <p:cNvCxnSpPr>
            <a:stCxn id="11" idx="4"/>
            <a:endCxn id="36" idx="0"/>
          </p:cNvCxnSpPr>
          <p:nvPr/>
        </p:nvCxnSpPr>
        <p:spPr>
          <a:xfrm flipH="1">
            <a:off x="4781535" y="3670928"/>
            <a:ext cx="993315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"/>
          <p:cNvSpPr/>
          <p:nvPr/>
        </p:nvSpPr>
        <p:spPr>
          <a:xfrm>
            <a:off x="4499970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b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6572939" y="1232075"/>
            <a:ext cx="1776448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u="sng" dirty="0" err="1" smtClean="0"/>
              <a:t>Sorted</a:t>
            </a:r>
            <a:r>
              <a:rPr lang="hu-HU" u="sng" dirty="0" smtClean="0"/>
              <a:t> </a:t>
            </a:r>
            <a:r>
              <a:rPr lang="hu-HU" u="sng" dirty="0" err="1" smtClean="0"/>
              <a:t>order</a:t>
            </a:r>
            <a:r>
              <a:rPr lang="hu-HU" u="sng" dirty="0" smtClean="0"/>
              <a:t>:</a:t>
            </a:r>
          </a:p>
          <a:p>
            <a:endParaRPr lang="hu-HU" b="1" i="1" u="sng" dirty="0">
              <a:solidFill>
                <a:srgbClr val="FFFF00"/>
              </a:solidFill>
            </a:endParaRPr>
          </a:p>
          <a:p>
            <a:r>
              <a:rPr lang="hu-HU" dirty="0">
                <a:solidFill>
                  <a:srgbClr val="FFFF00"/>
                </a:solidFill>
              </a:rPr>
              <a:t>	</a:t>
            </a:r>
            <a:r>
              <a:rPr lang="hu-HU" dirty="0" smtClean="0">
                <a:solidFill>
                  <a:schemeClr val="tx2"/>
                </a:solidFill>
              </a:rPr>
              <a:t>air</a:t>
            </a:r>
          </a:p>
          <a:p>
            <a:r>
              <a:rPr lang="hu-HU" dirty="0">
                <a:solidFill>
                  <a:schemeClr val="tx2"/>
                </a:solidFill>
              </a:rPr>
              <a:t>	</a:t>
            </a:r>
            <a:r>
              <a:rPr lang="hu-HU" dirty="0" err="1" smtClean="0">
                <a:solidFill>
                  <a:schemeClr val="tx2"/>
                </a:solidFill>
              </a:rPr>
              <a:t>appa</a:t>
            </a:r>
            <a:endParaRPr lang="hu-HU" dirty="0" smtClean="0">
              <a:solidFill>
                <a:schemeClr val="tx2"/>
              </a:solidFill>
            </a:endParaRPr>
          </a:p>
          <a:p>
            <a:r>
              <a:rPr lang="hu-HU" dirty="0" smtClean="0">
                <a:solidFill>
                  <a:schemeClr val="tx2"/>
                </a:solidFill>
              </a:rPr>
              <a:t>	</a:t>
            </a:r>
            <a:r>
              <a:rPr lang="hu-HU" dirty="0" err="1" smtClean="0">
                <a:solidFill>
                  <a:schemeClr val="tx2"/>
                </a:solidFill>
              </a:rPr>
              <a:t>appb</a:t>
            </a:r>
            <a:endParaRPr lang="hu-HU" dirty="0" smtClean="0">
              <a:solidFill>
                <a:schemeClr val="tx2"/>
              </a:solidFill>
            </a:endParaRPr>
          </a:p>
          <a:p>
            <a:r>
              <a:rPr lang="hu-HU" dirty="0">
                <a:solidFill>
                  <a:schemeClr val="tx2"/>
                </a:solidFill>
              </a:rPr>
              <a:t>	</a:t>
            </a:r>
            <a:r>
              <a:rPr lang="hu-HU" dirty="0" err="1" smtClean="0">
                <a:solidFill>
                  <a:schemeClr val="tx2"/>
                </a:solidFill>
              </a:rPr>
              <a:t>apple</a:t>
            </a:r>
            <a:endParaRPr lang="hu-H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475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3"/>
          <p:cNvSpPr/>
          <p:nvPr/>
        </p:nvSpPr>
        <p:spPr>
          <a:xfrm>
            <a:off x="5493286" y="262596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74850" y="82572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93285" y="1210997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74850" y="177412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93285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74850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93285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74849" y="3670928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93284" y="4056200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74849" y="4619329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93284" y="5004601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2" name="Egyenes összekötő nyíllal 21"/>
          <p:cNvCxnSpPr>
            <a:endCxn id="23" idx="0"/>
          </p:cNvCxnSpPr>
          <p:nvPr/>
        </p:nvCxnSpPr>
        <p:spPr>
          <a:xfrm flipH="1">
            <a:off x="3354002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3"/>
          <p:cNvSpPr/>
          <p:nvPr/>
        </p:nvSpPr>
        <p:spPr>
          <a:xfrm>
            <a:off x="3072437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4" name="Egyenes összekötő nyíllal 23"/>
          <p:cNvCxnSpPr>
            <a:endCxn id="25" idx="0"/>
          </p:cNvCxnSpPr>
          <p:nvPr/>
        </p:nvCxnSpPr>
        <p:spPr>
          <a:xfrm flipH="1">
            <a:off x="3354002" y="1774126"/>
            <a:ext cx="2420848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3"/>
          <p:cNvSpPr/>
          <p:nvPr/>
        </p:nvSpPr>
        <p:spPr>
          <a:xfrm>
            <a:off x="3072437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i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Egyenes összekötő nyíllal 18"/>
          <p:cNvCxnSpPr>
            <a:stCxn id="11" idx="6"/>
            <a:endCxn id="20" idx="0"/>
          </p:cNvCxnSpPr>
          <p:nvPr/>
        </p:nvCxnSpPr>
        <p:spPr>
          <a:xfrm>
            <a:off x="6056414" y="3389364"/>
            <a:ext cx="2420847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3"/>
          <p:cNvSpPr/>
          <p:nvPr/>
        </p:nvSpPr>
        <p:spPr>
          <a:xfrm>
            <a:off x="8195696" y="35819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6" name="Egyenes összekötő nyíllal 25"/>
          <p:cNvCxnSpPr/>
          <p:nvPr/>
        </p:nvCxnSpPr>
        <p:spPr>
          <a:xfrm flipH="1">
            <a:off x="8477262" y="4145128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3"/>
          <p:cNvSpPr/>
          <p:nvPr/>
        </p:nvSpPr>
        <p:spPr>
          <a:xfrm>
            <a:off x="8195696" y="433776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o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8" name="Egyenes összekötő nyíllal 27"/>
          <p:cNvCxnSpPr/>
          <p:nvPr/>
        </p:nvCxnSpPr>
        <p:spPr>
          <a:xfrm flipH="1">
            <a:off x="8477262" y="4900893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3"/>
          <p:cNvSpPr/>
          <p:nvPr/>
        </p:nvSpPr>
        <p:spPr>
          <a:xfrm>
            <a:off x="8195696" y="509352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v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0" name="Egyenes összekötő nyíllal 29"/>
          <p:cNvCxnSpPr/>
          <p:nvPr/>
        </p:nvCxnSpPr>
        <p:spPr>
          <a:xfrm flipH="1">
            <a:off x="8477262" y="5656657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"/>
          <p:cNvSpPr/>
          <p:nvPr/>
        </p:nvSpPr>
        <p:spPr>
          <a:xfrm>
            <a:off x="8195696" y="584929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Egyenes összekötő nyíllal 32"/>
          <p:cNvCxnSpPr>
            <a:stCxn id="11" idx="4"/>
            <a:endCxn id="34" idx="0"/>
          </p:cNvCxnSpPr>
          <p:nvPr/>
        </p:nvCxnSpPr>
        <p:spPr>
          <a:xfrm flipH="1">
            <a:off x="3788221" y="3670928"/>
            <a:ext cx="1986629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"/>
          <p:cNvSpPr/>
          <p:nvPr/>
        </p:nvSpPr>
        <p:spPr>
          <a:xfrm>
            <a:off x="3506656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5" name="Egyenes összekötő nyíllal 34"/>
          <p:cNvCxnSpPr>
            <a:stCxn id="11" idx="4"/>
            <a:endCxn id="36" idx="0"/>
          </p:cNvCxnSpPr>
          <p:nvPr/>
        </p:nvCxnSpPr>
        <p:spPr>
          <a:xfrm flipH="1">
            <a:off x="4781535" y="3670928"/>
            <a:ext cx="993315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"/>
          <p:cNvSpPr/>
          <p:nvPr/>
        </p:nvSpPr>
        <p:spPr>
          <a:xfrm>
            <a:off x="4499970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b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6572939" y="1232075"/>
            <a:ext cx="177644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u="sng" dirty="0" err="1" smtClean="0"/>
              <a:t>Sorted</a:t>
            </a:r>
            <a:r>
              <a:rPr lang="hu-HU" u="sng" dirty="0" smtClean="0"/>
              <a:t> </a:t>
            </a:r>
            <a:r>
              <a:rPr lang="hu-HU" u="sng" dirty="0" err="1" smtClean="0"/>
              <a:t>order</a:t>
            </a:r>
            <a:r>
              <a:rPr lang="hu-HU" u="sng" dirty="0" smtClean="0"/>
              <a:t>:</a:t>
            </a:r>
          </a:p>
          <a:p>
            <a:endParaRPr lang="hu-HU" b="1" i="1" u="sng" dirty="0">
              <a:solidFill>
                <a:srgbClr val="FFFF00"/>
              </a:solidFill>
            </a:endParaRPr>
          </a:p>
          <a:p>
            <a:r>
              <a:rPr lang="hu-HU" dirty="0">
                <a:solidFill>
                  <a:srgbClr val="FFFF00"/>
                </a:solidFill>
              </a:rPr>
              <a:t>	</a:t>
            </a:r>
            <a:r>
              <a:rPr lang="hu-HU" dirty="0" smtClean="0">
                <a:solidFill>
                  <a:schemeClr val="tx2"/>
                </a:solidFill>
              </a:rPr>
              <a:t>air</a:t>
            </a:r>
          </a:p>
          <a:p>
            <a:r>
              <a:rPr lang="hu-HU" dirty="0">
                <a:solidFill>
                  <a:schemeClr val="tx2"/>
                </a:solidFill>
              </a:rPr>
              <a:t>	</a:t>
            </a:r>
            <a:r>
              <a:rPr lang="hu-HU" dirty="0" err="1" smtClean="0">
                <a:solidFill>
                  <a:schemeClr val="tx2"/>
                </a:solidFill>
              </a:rPr>
              <a:t>appa</a:t>
            </a:r>
            <a:endParaRPr lang="hu-HU" dirty="0" smtClean="0">
              <a:solidFill>
                <a:schemeClr val="tx2"/>
              </a:solidFill>
            </a:endParaRPr>
          </a:p>
          <a:p>
            <a:r>
              <a:rPr lang="hu-HU" dirty="0" smtClean="0">
                <a:solidFill>
                  <a:schemeClr val="tx2"/>
                </a:solidFill>
              </a:rPr>
              <a:t>	</a:t>
            </a:r>
            <a:r>
              <a:rPr lang="hu-HU" dirty="0" err="1" smtClean="0">
                <a:solidFill>
                  <a:schemeClr val="tx2"/>
                </a:solidFill>
              </a:rPr>
              <a:t>appb</a:t>
            </a:r>
            <a:endParaRPr lang="hu-HU" dirty="0" smtClean="0">
              <a:solidFill>
                <a:schemeClr val="tx2"/>
              </a:solidFill>
            </a:endParaRPr>
          </a:p>
          <a:p>
            <a:r>
              <a:rPr lang="hu-HU" dirty="0">
                <a:solidFill>
                  <a:schemeClr val="tx2"/>
                </a:solidFill>
              </a:rPr>
              <a:t>	</a:t>
            </a:r>
            <a:r>
              <a:rPr lang="hu-HU" dirty="0" err="1" smtClean="0">
                <a:solidFill>
                  <a:schemeClr val="tx2"/>
                </a:solidFill>
              </a:rPr>
              <a:t>apple</a:t>
            </a:r>
            <a:endParaRPr lang="hu-HU" dirty="0" smtClean="0">
              <a:solidFill>
                <a:schemeClr val="tx2"/>
              </a:solidFill>
            </a:endParaRPr>
          </a:p>
          <a:p>
            <a:r>
              <a:rPr lang="hu-HU" dirty="0">
                <a:solidFill>
                  <a:schemeClr val="tx2"/>
                </a:solidFill>
              </a:rPr>
              <a:t>	</a:t>
            </a:r>
            <a:r>
              <a:rPr lang="hu-HU" dirty="0" smtClean="0">
                <a:solidFill>
                  <a:schemeClr val="tx2"/>
                </a:solidFill>
              </a:rPr>
              <a:t>a</a:t>
            </a:r>
            <a:endParaRPr lang="hu-H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903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3"/>
          <p:cNvSpPr/>
          <p:nvPr/>
        </p:nvSpPr>
        <p:spPr>
          <a:xfrm>
            <a:off x="5493286" y="262596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74850" y="82572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93285" y="1210997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74850" y="177412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93285" y="2159398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74850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93285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74849" y="3670928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93284" y="4056200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74849" y="4619329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93284" y="5004601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2" name="Egyenes összekötő nyíllal 21"/>
          <p:cNvCxnSpPr>
            <a:endCxn id="23" idx="0"/>
          </p:cNvCxnSpPr>
          <p:nvPr/>
        </p:nvCxnSpPr>
        <p:spPr>
          <a:xfrm flipH="1">
            <a:off x="3354002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3"/>
          <p:cNvSpPr/>
          <p:nvPr/>
        </p:nvSpPr>
        <p:spPr>
          <a:xfrm>
            <a:off x="3072437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4" name="Egyenes összekötő nyíllal 23"/>
          <p:cNvCxnSpPr>
            <a:endCxn id="25" idx="0"/>
          </p:cNvCxnSpPr>
          <p:nvPr/>
        </p:nvCxnSpPr>
        <p:spPr>
          <a:xfrm flipH="1">
            <a:off x="3354002" y="1774126"/>
            <a:ext cx="2420848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3"/>
          <p:cNvSpPr/>
          <p:nvPr/>
        </p:nvSpPr>
        <p:spPr>
          <a:xfrm>
            <a:off x="3072437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i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Egyenes összekötő nyíllal 18"/>
          <p:cNvCxnSpPr>
            <a:stCxn id="11" idx="6"/>
            <a:endCxn id="20" idx="0"/>
          </p:cNvCxnSpPr>
          <p:nvPr/>
        </p:nvCxnSpPr>
        <p:spPr>
          <a:xfrm>
            <a:off x="6056414" y="3389364"/>
            <a:ext cx="2420847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3"/>
          <p:cNvSpPr/>
          <p:nvPr/>
        </p:nvSpPr>
        <p:spPr>
          <a:xfrm>
            <a:off x="8195696" y="35819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6" name="Egyenes összekötő nyíllal 25"/>
          <p:cNvCxnSpPr/>
          <p:nvPr/>
        </p:nvCxnSpPr>
        <p:spPr>
          <a:xfrm flipH="1">
            <a:off x="8477262" y="4145128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3"/>
          <p:cNvSpPr/>
          <p:nvPr/>
        </p:nvSpPr>
        <p:spPr>
          <a:xfrm>
            <a:off x="8195696" y="433776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o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8" name="Egyenes összekötő nyíllal 27"/>
          <p:cNvCxnSpPr/>
          <p:nvPr/>
        </p:nvCxnSpPr>
        <p:spPr>
          <a:xfrm flipH="1">
            <a:off x="8477262" y="4900893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3"/>
          <p:cNvSpPr/>
          <p:nvPr/>
        </p:nvSpPr>
        <p:spPr>
          <a:xfrm>
            <a:off x="8195696" y="509352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v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0" name="Egyenes összekötő nyíllal 29"/>
          <p:cNvCxnSpPr/>
          <p:nvPr/>
        </p:nvCxnSpPr>
        <p:spPr>
          <a:xfrm flipH="1">
            <a:off x="8477262" y="5656657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"/>
          <p:cNvSpPr/>
          <p:nvPr/>
        </p:nvSpPr>
        <p:spPr>
          <a:xfrm>
            <a:off x="8195696" y="584929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Egyenes összekötő nyíllal 32"/>
          <p:cNvCxnSpPr>
            <a:stCxn id="11" idx="4"/>
            <a:endCxn id="34" idx="0"/>
          </p:cNvCxnSpPr>
          <p:nvPr/>
        </p:nvCxnSpPr>
        <p:spPr>
          <a:xfrm flipH="1">
            <a:off x="3788221" y="3670928"/>
            <a:ext cx="1986629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"/>
          <p:cNvSpPr/>
          <p:nvPr/>
        </p:nvSpPr>
        <p:spPr>
          <a:xfrm>
            <a:off x="3506656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5" name="Egyenes összekötő nyíllal 34"/>
          <p:cNvCxnSpPr>
            <a:stCxn id="11" idx="4"/>
            <a:endCxn id="36" idx="0"/>
          </p:cNvCxnSpPr>
          <p:nvPr/>
        </p:nvCxnSpPr>
        <p:spPr>
          <a:xfrm flipH="1">
            <a:off x="4781535" y="3670928"/>
            <a:ext cx="993315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"/>
          <p:cNvSpPr/>
          <p:nvPr/>
        </p:nvSpPr>
        <p:spPr>
          <a:xfrm>
            <a:off x="4499970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b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6572939" y="1232075"/>
            <a:ext cx="177644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u="sng" dirty="0" err="1" smtClean="0"/>
              <a:t>Sorted</a:t>
            </a:r>
            <a:r>
              <a:rPr lang="hu-HU" u="sng" dirty="0" smtClean="0"/>
              <a:t> </a:t>
            </a:r>
            <a:r>
              <a:rPr lang="hu-HU" u="sng" dirty="0" err="1" smtClean="0"/>
              <a:t>order</a:t>
            </a:r>
            <a:r>
              <a:rPr lang="hu-HU" u="sng" dirty="0" smtClean="0"/>
              <a:t>:</a:t>
            </a:r>
          </a:p>
          <a:p>
            <a:endParaRPr lang="hu-HU" b="1" i="1" u="sng" dirty="0">
              <a:solidFill>
                <a:srgbClr val="FFFF00"/>
              </a:solidFill>
            </a:endParaRPr>
          </a:p>
          <a:p>
            <a:r>
              <a:rPr lang="hu-HU" dirty="0">
                <a:solidFill>
                  <a:srgbClr val="FFFF00"/>
                </a:solidFill>
              </a:rPr>
              <a:t>	</a:t>
            </a:r>
            <a:r>
              <a:rPr lang="hu-HU" dirty="0" smtClean="0">
                <a:solidFill>
                  <a:schemeClr val="tx2"/>
                </a:solidFill>
              </a:rPr>
              <a:t>air</a:t>
            </a:r>
          </a:p>
          <a:p>
            <a:r>
              <a:rPr lang="hu-HU" dirty="0">
                <a:solidFill>
                  <a:schemeClr val="tx2"/>
                </a:solidFill>
              </a:rPr>
              <a:t>	</a:t>
            </a:r>
            <a:r>
              <a:rPr lang="hu-HU" dirty="0" err="1" smtClean="0">
                <a:solidFill>
                  <a:schemeClr val="tx2"/>
                </a:solidFill>
              </a:rPr>
              <a:t>appa</a:t>
            </a:r>
            <a:endParaRPr lang="hu-HU" dirty="0" smtClean="0">
              <a:solidFill>
                <a:schemeClr val="tx2"/>
              </a:solidFill>
            </a:endParaRPr>
          </a:p>
          <a:p>
            <a:r>
              <a:rPr lang="hu-HU" dirty="0" smtClean="0">
                <a:solidFill>
                  <a:schemeClr val="tx2"/>
                </a:solidFill>
              </a:rPr>
              <a:t>	</a:t>
            </a:r>
            <a:r>
              <a:rPr lang="hu-HU" dirty="0" err="1" smtClean="0">
                <a:solidFill>
                  <a:schemeClr val="tx2"/>
                </a:solidFill>
              </a:rPr>
              <a:t>appb</a:t>
            </a:r>
            <a:endParaRPr lang="hu-HU" dirty="0" smtClean="0">
              <a:solidFill>
                <a:schemeClr val="tx2"/>
              </a:solidFill>
            </a:endParaRPr>
          </a:p>
          <a:p>
            <a:r>
              <a:rPr lang="hu-HU" dirty="0">
                <a:solidFill>
                  <a:schemeClr val="tx2"/>
                </a:solidFill>
              </a:rPr>
              <a:t>	</a:t>
            </a:r>
            <a:r>
              <a:rPr lang="hu-HU" dirty="0" err="1" smtClean="0">
                <a:solidFill>
                  <a:schemeClr val="tx2"/>
                </a:solidFill>
              </a:rPr>
              <a:t>apple</a:t>
            </a:r>
            <a:endParaRPr lang="hu-HU" dirty="0" smtClean="0">
              <a:solidFill>
                <a:schemeClr val="tx2"/>
              </a:solidFill>
            </a:endParaRPr>
          </a:p>
          <a:p>
            <a:r>
              <a:rPr lang="hu-HU" dirty="0">
                <a:solidFill>
                  <a:schemeClr val="tx2"/>
                </a:solidFill>
              </a:rPr>
              <a:t>	</a:t>
            </a:r>
            <a:r>
              <a:rPr lang="hu-HU" dirty="0" err="1" smtClean="0">
                <a:solidFill>
                  <a:schemeClr val="tx2"/>
                </a:solidFill>
              </a:rPr>
              <a:t>ap</a:t>
            </a:r>
            <a:endParaRPr lang="hu-H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1613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3"/>
          <p:cNvSpPr/>
          <p:nvPr/>
        </p:nvSpPr>
        <p:spPr>
          <a:xfrm>
            <a:off x="5493286" y="262596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74850" y="82572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93285" y="1210997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74850" y="177412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93285" y="2159398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74850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93285" y="3107799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74849" y="3670928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93284" y="4056200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74849" y="4619329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93284" y="5004601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2" name="Egyenes összekötő nyíllal 21"/>
          <p:cNvCxnSpPr>
            <a:endCxn id="23" idx="0"/>
          </p:cNvCxnSpPr>
          <p:nvPr/>
        </p:nvCxnSpPr>
        <p:spPr>
          <a:xfrm flipH="1">
            <a:off x="3354002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3"/>
          <p:cNvSpPr/>
          <p:nvPr/>
        </p:nvSpPr>
        <p:spPr>
          <a:xfrm>
            <a:off x="3072437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4" name="Egyenes összekötő nyíllal 23"/>
          <p:cNvCxnSpPr>
            <a:endCxn id="25" idx="0"/>
          </p:cNvCxnSpPr>
          <p:nvPr/>
        </p:nvCxnSpPr>
        <p:spPr>
          <a:xfrm flipH="1">
            <a:off x="3354002" y="1774126"/>
            <a:ext cx="2420848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3"/>
          <p:cNvSpPr/>
          <p:nvPr/>
        </p:nvSpPr>
        <p:spPr>
          <a:xfrm>
            <a:off x="3072437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i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Egyenes összekötő nyíllal 18"/>
          <p:cNvCxnSpPr>
            <a:stCxn id="11" idx="6"/>
            <a:endCxn id="20" idx="0"/>
          </p:cNvCxnSpPr>
          <p:nvPr/>
        </p:nvCxnSpPr>
        <p:spPr>
          <a:xfrm>
            <a:off x="6056414" y="3389364"/>
            <a:ext cx="2420847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3"/>
          <p:cNvSpPr/>
          <p:nvPr/>
        </p:nvSpPr>
        <p:spPr>
          <a:xfrm>
            <a:off x="8195696" y="35819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6" name="Egyenes összekötő nyíllal 25"/>
          <p:cNvCxnSpPr/>
          <p:nvPr/>
        </p:nvCxnSpPr>
        <p:spPr>
          <a:xfrm flipH="1">
            <a:off x="8477262" y="4145128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3"/>
          <p:cNvSpPr/>
          <p:nvPr/>
        </p:nvSpPr>
        <p:spPr>
          <a:xfrm>
            <a:off x="8195696" y="433776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o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8" name="Egyenes összekötő nyíllal 27"/>
          <p:cNvCxnSpPr/>
          <p:nvPr/>
        </p:nvCxnSpPr>
        <p:spPr>
          <a:xfrm flipH="1">
            <a:off x="8477262" y="4900893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3"/>
          <p:cNvSpPr/>
          <p:nvPr/>
        </p:nvSpPr>
        <p:spPr>
          <a:xfrm>
            <a:off x="8195696" y="509352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v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0" name="Egyenes összekötő nyíllal 29"/>
          <p:cNvCxnSpPr/>
          <p:nvPr/>
        </p:nvCxnSpPr>
        <p:spPr>
          <a:xfrm flipH="1">
            <a:off x="8477262" y="5656657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"/>
          <p:cNvSpPr/>
          <p:nvPr/>
        </p:nvSpPr>
        <p:spPr>
          <a:xfrm>
            <a:off x="8195696" y="584929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Egyenes összekötő nyíllal 32"/>
          <p:cNvCxnSpPr>
            <a:stCxn id="11" idx="4"/>
            <a:endCxn id="34" idx="0"/>
          </p:cNvCxnSpPr>
          <p:nvPr/>
        </p:nvCxnSpPr>
        <p:spPr>
          <a:xfrm flipH="1">
            <a:off x="3788221" y="3670928"/>
            <a:ext cx="1986629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"/>
          <p:cNvSpPr/>
          <p:nvPr/>
        </p:nvSpPr>
        <p:spPr>
          <a:xfrm>
            <a:off x="3506656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5" name="Egyenes összekötő nyíllal 34"/>
          <p:cNvCxnSpPr>
            <a:stCxn id="11" idx="4"/>
            <a:endCxn id="36" idx="0"/>
          </p:cNvCxnSpPr>
          <p:nvPr/>
        </p:nvCxnSpPr>
        <p:spPr>
          <a:xfrm flipH="1">
            <a:off x="4781535" y="3670928"/>
            <a:ext cx="993315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"/>
          <p:cNvSpPr/>
          <p:nvPr/>
        </p:nvSpPr>
        <p:spPr>
          <a:xfrm>
            <a:off x="4499970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b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6572939" y="1232075"/>
            <a:ext cx="177644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u="sng" dirty="0" err="1" smtClean="0"/>
              <a:t>Sorted</a:t>
            </a:r>
            <a:r>
              <a:rPr lang="hu-HU" u="sng" dirty="0" smtClean="0"/>
              <a:t> </a:t>
            </a:r>
            <a:r>
              <a:rPr lang="hu-HU" u="sng" dirty="0" err="1" smtClean="0"/>
              <a:t>order</a:t>
            </a:r>
            <a:r>
              <a:rPr lang="hu-HU" u="sng" dirty="0" smtClean="0"/>
              <a:t>:</a:t>
            </a:r>
          </a:p>
          <a:p>
            <a:endParaRPr lang="hu-HU" b="1" i="1" u="sng" dirty="0">
              <a:solidFill>
                <a:srgbClr val="FFFF00"/>
              </a:solidFill>
            </a:endParaRPr>
          </a:p>
          <a:p>
            <a:r>
              <a:rPr lang="hu-HU" dirty="0">
                <a:solidFill>
                  <a:srgbClr val="FFFF00"/>
                </a:solidFill>
              </a:rPr>
              <a:t>	</a:t>
            </a:r>
            <a:r>
              <a:rPr lang="hu-HU" dirty="0" smtClean="0">
                <a:solidFill>
                  <a:schemeClr val="tx2"/>
                </a:solidFill>
              </a:rPr>
              <a:t>air</a:t>
            </a:r>
          </a:p>
          <a:p>
            <a:r>
              <a:rPr lang="hu-HU" dirty="0">
                <a:solidFill>
                  <a:schemeClr val="tx2"/>
                </a:solidFill>
              </a:rPr>
              <a:t>	</a:t>
            </a:r>
            <a:r>
              <a:rPr lang="hu-HU" dirty="0" err="1" smtClean="0">
                <a:solidFill>
                  <a:schemeClr val="tx2"/>
                </a:solidFill>
              </a:rPr>
              <a:t>appa</a:t>
            </a:r>
            <a:endParaRPr lang="hu-HU" dirty="0" smtClean="0">
              <a:solidFill>
                <a:schemeClr val="tx2"/>
              </a:solidFill>
            </a:endParaRPr>
          </a:p>
          <a:p>
            <a:r>
              <a:rPr lang="hu-HU" dirty="0" smtClean="0">
                <a:solidFill>
                  <a:schemeClr val="tx2"/>
                </a:solidFill>
              </a:rPr>
              <a:t>	</a:t>
            </a:r>
            <a:r>
              <a:rPr lang="hu-HU" dirty="0" err="1" smtClean="0">
                <a:solidFill>
                  <a:schemeClr val="tx2"/>
                </a:solidFill>
              </a:rPr>
              <a:t>appb</a:t>
            </a:r>
            <a:endParaRPr lang="hu-HU" dirty="0" smtClean="0">
              <a:solidFill>
                <a:schemeClr val="tx2"/>
              </a:solidFill>
            </a:endParaRPr>
          </a:p>
          <a:p>
            <a:r>
              <a:rPr lang="hu-HU" dirty="0">
                <a:solidFill>
                  <a:schemeClr val="tx2"/>
                </a:solidFill>
              </a:rPr>
              <a:t>	</a:t>
            </a:r>
            <a:r>
              <a:rPr lang="hu-HU" dirty="0" err="1" smtClean="0">
                <a:solidFill>
                  <a:schemeClr val="tx2"/>
                </a:solidFill>
              </a:rPr>
              <a:t>apple</a:t>
            </a:r>
            <a:endParaRPr lang="hu-HU" dirty="0" smtClean="0">
              <a:solidFill>
                <a:schemeClr val="tx2"/>
              </a:solidFill>
            </a:endParaRPr>
          </a:p>
          <a:p>
            <a:r>
              <a:rPr lang="hu-HU" dirty="0">
                <a:solidFill>
                  <a:schemeClr val="tx2"/>
                </a:solidFill>
              </a:rPr>
              <a:t>	</a:t>
            </a:r>
            <a:r>
              <a:rPr lang="hu-HU" dirty="0" err="1" smtClean="0">
                <a:solidFill>
                  <a:schemeClr val="tx2"/>
                </a:solidFill>
              </a:rPr>
              <a:t>app</a:t>
            </a:r>
            <a:endParaRPr lang="hu-H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45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3"/>
          <p:cNvSpPr/>
          <p:nvPr/>
        </p:nvSpPr>
        <p:spPr>
          <a:xfrm>
            <a:off x="5493286" y="262596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74850" y="82572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93285" y="1210997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74850" y="177412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93285" y="2159398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74850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93285" y="3107799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74849" y="3670928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93284" y="4056200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74849" y="4619329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93284" y="5004601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2" name="Egyenes összekötő nyíllal 21"/>
          <p:cNvCxnSpPr>
            <a:endCxn id="23" idx="0"/>
          </p:cNvCxnSpPr>
          <p:nvPr/>
        </p:nvCxnSpPr>
        <p:spPr>
          <a:xfrm flipH="1">
            <a:off x="3354002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3"/>
          <p:cNvSpPr/>
          <p:nvPr/>
        </p:nvSpPr>
        <p:spPr>
          <a:xfrm>
            <a:off x="3072437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4" name="Egyenes összekötő nyíllal 23"/>
          <p:cNvCxnSpPr>
            <a:endCxn id="25" idx="0"/>
          </p:cNvCxnSpPr>
          <p:nvPr/>
        </p:nvCxnSpPr>
        <p:spPr>
          <a:xfrm flipH="1">
            <a:off x="3354002" y="1774126"/>
            <a:ext cx="2420848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3"/>
          <p:cNvSpPr/>
          <p:nvPr/>
        </p:nvSpPr>
        <p:spPr>
          <a:xfrm>
            <a:off x="3072437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i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Egyenes összekötő nyíllal 18"/>
          <p:cNvCxnSpPr>
            <a:stCxn id="11" idx="6"/>
            <a:endCxn id="20" idx="0"/>
          </p:cNvCxnSpPr>
          <p:nvPr/>
        </p:nvCxnSpPr>
        <p:spPr>
          <a:xfrm>
            <a:off x="6056414" y="3389364"/>
            <a:ext cx="2420847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3"/>
          <p:cNvSpPr/>
          <p:nvPr/>
        </p:nvSpPr>
        <p:spPr>
          <a:xfrm>
            <a:off x="8195696" y="3581999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6" name="Egyenes összekötő nyíllal 25"/>
          <p:cNvCxnSpPr/>
          <p:nvPr/>
        </p:nvCxnSpPr>
        <p:spPr>
          <a:xfrm flipH="1">
            <a:off x="8477262" y="4145128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3"/>
          <p:cNvSpPr/>
          <p:nvPr/>
        </p:nvSpPr>
        <p:spPr>
          <a:xfrm>
            <a:off x="8195696" y="4337764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o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8" name="Egyenes összekötő nyíllal 27"/>
          <p:cNvCxnSpPr/>
          <p:nvPr/>
        </p:nvCxnSpPr>
        <p:spPr>
          <a:xfrm flipH="1">
            <a:off x="8477262" y="4900893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3"/>
          <p:cNvSpPr/>
          <p:nvPr/>
        </p:nvSpPr>
        <p:spPr>
          <a:xfrm>
            <a:off x="8195696" y="509352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v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0" name="Egyenes összekötő nyíllal 29"/>
          <p:cNvCxnSpPr/>
          <p:nvPr/>
        </p:nvCxnSpPr>
        <p:spPr>
          <a:xfrm flipH="1">
            <a:off x="8477262" y="5656657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"/>
          <p:cNvSpPr/>
          <p:nvPr/>
        </p:nvSpPr>
        <p:spPr>
          <a:xfrm>
            <a:off x="8195696" y="584929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Egyenes összekötő nyíllal 32"/>
          <p:cNvCxnSpPr>
            <a:stCxn id="11" idx="4"/>
            <a:endCxn id="34" idx="0"/>
          </p:cNvCxnSpPr>
          <p:nvPr/>
        </p:nvCxnSpPr>
        <p:spPr>
          <a:xfrm flipH="1">
            <a:off x="3788221" y="3670928"/>
            <a:ext cx="1986629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"/>
          <p:cNvSpPr/>
          <p:nvPr/>
        </p:nvSpPr>
        <p:spPr>
          <a:xfrm>
            <a:off x="3506656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5" name="Egyenes összekötő nyíllal 34"/>
          <p:cNvCxnSpPr>
            <a:stCxn id="11" idx="4"/>
            <a:endCxn id="36" idx="0"/>
          </p:cNvCxnSpPr>
          <p:nvPr/>
        </p:nvCxnSpPr>
        <p:spPr>
          <a:xfrm flipH="1">
            <a:off x="4781535" y="3670928"/>
            <a:ext cx="993315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"/>
          <p:cNvSpPr/>
          <p:nvPr/>
        </p:nvSpPr>
        <p:spPr>
          <a:xfrm>
            <a:off x="4499970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b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6572939" y="1232075"/>
            <a:ext cx="1776448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u="sng" dirty="0" err="1" smtClean="0"/>
              <a:t>Sorted</a:t>
            </a:r>
            <a:r>
              <a:rPr lang="hu-HU" u="sng" dirty="0" smtClean="0"/>
              <a:t> </a:t>
            </a:r>
            <a:r>
              <a:rPr lang="hu-HU" u="sng" dirty="0" err="1" smtClean="0"/>
              <a:t>order</a:t>
            </a:r>
            <a:r>
              <a:rPr lang="hu-HU" u="sng" dirty="0" smtClean="0"/>
              <a:t>:</a:t>
            </a:r>
          </a:p>
          <a:p>
            <a:endParaRPr lang="hu-HU" b="1" i="1" u="sng" dirty="0">
              <a:solidFill>
                <a:srgbClr val="FFFF00"/>
              </a:solidFill>
            </a:endParaRPr>
          </a:p>
          <a:p>
            <a:r>
              <a:rPr lang="hu-HU" dirty="0">
                <a:solidFill>
                  <a:srgbClr val="FFFF00"/>
                </a:solidFill>
              </a:rPr>
              <a:t>	</a:t>
            </a:r>
            <a:r>
              <a:rPr lang="hu-HU" dirty="0" smtClean="0">
                <a:solidFill>
                  <a:schemeClr val="tx2"/>
                </a:solidFill>
              </a:rPr>
              <a:t>air</a:t>
            </a:r>
          </a:p>
          <a:p>
            <a:r>
              <a:rPr lang="hu-HU" dirty="0">
                <a:solidFill>
                  <a:schemeClr val="tx2"/>
                </a:solidFill>
              </a:rPr>
              <a:t>	</a:t>
            </a:r>
            <a:r>
              <a:rPr lang="hu-HU" dirty="0" err="1" smtClean="0">
                <a:solidFill>
                  <a:schemeClr val="tx2"/>
                </a:solidFill>
              </a:rPr>
              <a:t>appa</a:t>
            </a:r>
            <a:endParaRPr lang="hu-HU" dirty="0" smtClean="0">
              <a:solidFill>
                <a:schemeClr val="tx2"/>
              </a:solidFill>
            </a:endParaRPr>
          </a:p>
          <a:p>
            <a:r>
              <a:rPr lang="hu-HU" dirty="0" smtClean="0">
                <a:solidFill>
                  <a:schemeClr val="tx2"/>
                </a:solidFill>
              </a:rPr>
              <a:t>	</a:t>
            </a:r>
            <a:r>
              <a:rPr lang="hu-HU" dirty="0" err="1" smtClean="0">
                <a:solidFill>
                  <a:schemeClr val="tx2"/>
                </a:solidFill>
              </a:rPr>
              <a:t>appb</a:t>
            </a:r>
            <a:endParaRPr lang="hu-HU" dirty="0" smtClean="0">
              <a:solidFill>
                <a:schemeClr val="tx2"/>
              </a:solidFill>
            </a:endParaRPr>
          </a:p>
          <a:p>
            <a:r>
              <a:rPr lang="hu-HU" dirty="0">
                <a:solidFill>
                  <a:schemeClr val="tx2"/>
                </a:solidFill>
              </a:rPr>
              <a:t>	</a:t>
            </a:r>
            <a:r>
              <a:rPr lang="hu-HU" dirty="0" err="1" smtClean="0">
                <a:solidFill>
                  <a:schemeClr val="tx2"/>
                </a:solidFill>
              </a:rPr>
              <a:t>apple</a:t>
            </a:r>
            <a:endParaRPr lang="hu-HU" dirty="0" smtClean="0">
              <a:solidFill>
                <a:schemeClr val="tx2"/>
              </a:solidFill>
            </a:endParaRPr>
          </a:p>
          <a:p>
            <a:r>
              <a:rPr lang="hu-HU" dirty="0">
                <a:solidFill>
                  <a:schemeClr val="tx2"/>
                </a:solidFill>
              </a:rPr>
              <a:t>	</a:t>
            </a:r>
            <a:r>
              <a:rPr lang="hu-HU" dirty="0" err="1" smtClean="0">
                <a:solidFill>
                  <a:schemeClr val="tx2"/>
                </a:solidFill>
              </a:rPr>
              <a:t>appr</a:t>
            </a:r>
            <a:endParaRPr lang="hu-H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56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3"/>
          <p:cNvSpPr/>
          <p:nvPr/>
        </p:nvSpPr>
        <p:spPr>
          <a:xfrm>
            <a:off x="5493286" y="262596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74850" y="82572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93285" y="1210997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74850" y="177412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93285" y="2159398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74850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93285" y="3107799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74849" y="3670928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93284" y="4056200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74849" y="4619329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93284" y="5004601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2" name="Egyenes összekötő nyíllal 21"/>
          <p:cNvCxnSpPr>
            <a:endCxn id="23" idx="0"/>
          </p:cNvCxnSpPr>
          <p:nvPr/>
        </p:nvCxnSpPr>
        <p:spPr>
          <a:xfrm flipH="1">
            <a:off x="3354002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3"/>
          <p:cNvSpPr/>
          <p:nvPr/>
        </p:nvSpPr>
        <p:spPr>
          <a:xfrm>
            <a:off x="3072437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4" name="Egyenes összekötő nyíllal 23"/>
          <p:cNvCxnSpPr>
            <a:endCxn id="25" idx="0"/>
          </p:cNvCxnSpPr>
          <p:nvPr/>
        </p:nvCxnSpPr>
        <p:spPr>
          <a:xfrm flipH="1">
            <a:off x="3354002" y="1774126"/>
            <a:ext cx="2420848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3"/>
          <p:cNvSpPr/>
          <p:nvPr/>
        </p:nvSpPr>
        <p:spPr>
          <a:xfrm>
            <a:off x="3072437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i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Egyenes összekötő nyíllal 18"/>
          <p:cNvCxnSpPr>
            <a:stCxn id="11" idx="6"/>
            <a:endCxn id="20" idx="0"/>
          </p:cNvCxnSpPr>
          <p:nvPr/>
        </p:nvCxnSpPr>
        <p:spPr>
          <a:xfrm>
            <a:off x="6056414" y="3389364"/>
            <a:ext cx="2420847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3"/>
          <p:cNvSpPr/>
          <p:nvPr/>
        </p:nvSpPr>
        <p:spPr>
          <a:xfrm>
            <a:off x="8195696" y="3581999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6" name="Egyenes összekötő nyíllal 25"/>
          <p:cNvCxnSpPr/>
          <p:nvPr/>
        </p:nvCxnSpPr>
        <p:spPr>
          <a:xfrm flipH="1">
            <a:off x="8477262" y="4145128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3"/>
          <p:cNvSpPr/>
          <p:nvPr/>
        </p:nvSpPr>
        <p:spPr>
          <a:xfrm>
            <a:off x="8195696" y="4337764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o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8" name="Egyenes összekötő nyíllal 27"/>
          <p:cNvCxnSpPr/>
          <p:nvPr/>
        </p:nvCxnSpPr>
        <p:spPr>
          <a:xfrm flipH="1">
            <a:off x="8477262" y="4900893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3"/>
          <p:cNvSpPr/>
          <p:nvPr/>
        </p:nvSpPr>
        <p:spPr>
          <a:xfrm>
            <a:off x="8195696" y="509352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v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0" name="Egyenes összekötő nyíllal 29"/>
          <p:cNvCxnSpPr/>
          <p:nvPr/>
        </p:nvCxnSpPr>
        <p:spPr>
          <a:xfrm flipH="1">
            <a:off x="8477262" y="5656657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"/>
          <p:cNvSpPr/>
          <p:nvPr/>
        </p:nvSpPr>
        <p:spPr>
          <a:xfrm>
            <a:off x="8195696" y="584929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Egyenes összekötő nyíllal 32"/>
          <p:cNvCxnSpPr>
            <a:stCxn id="11" idx="4"/>
            <a:endCxn id="34" idx="0"/>
          </p:cNvCxnSpPr>
          <p:nvPr/>
        </p:nvCxnSpPr>
        <p:spPr>
          <a:xfrm flipH="1">
            <a:off x="3788221" y="3670928"/>
            <a:ext cx="1986629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"/>
          <p:cNvSpPr/>
          <p:nvPr/>
        </p:nvSpPr>
        <p:spPr>
          <a:xfrm>
            <a:off x="3506656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5" name="Egyenes összekötő nyíllal 34"/>
          <p:cNvCxnSpPr>
            <a:stCxn id="11" idx="4"/>
            <a:endCxn id="36" idx="0"/>
          </p:cNvCxnSpPr>
          <p:nvPr/>
        </p:nvCxnSpPr>
        <p:spPr>
          <a:xfrm flipH="1">
            <a:off x="4781535" y="3670928"/>
            <a:ext cx="993315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"/>
          <p:cNvSpPr/>
          <p:nvPr/>
        </p:nvSpPr>
        <p:spPr>
          <a:xfrm>
            <a:off x="4499970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b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6572939" y="1232075"/>
            <a:ext cx="1798890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u="sng" dirty="0" err="1" smtClean="0"/>
              <a:t>Sorted</a:t>
            </a:r>
            <a:r>
              <a:rPr lang="hu-HU" u="sng" dirty="0" smtClean="0"/>
              <a:t> </a:t>
            </a:r>
            <a:r>
              <a:rPr lang="hu-HU" u="sng" dirty="0" err="1" smtClean="0"/>
              <a:t>order</a:t>
            </a:r>
            <a:r>
              <a:rPr lang="hu-HU" u="sng" dirty="0" smtClean="0"/>
              <a:t>:</a:t>
            </a:r>
          </a:p>
          <a:p>
            <a:endParaRPr lang="hu-HU" b="1" i="1" u="sng" dirty="0">
              <a:solidFill>
                <a:srgbClr val="FFFF00"/>
              </a:solidFill>
            </a:endParaRPr>
          </a:p>
          <a:p>
            <a:r>
              <a:rPr lang="hu-HU" dirty="0">
                <a:solidFill>
                  <a:srgbClr val="FFFF00"/>
                </a:solidFill>
              </a:rPr>
              <a:t>	</a:t>
            </a:r>
            <a:r>
              <a:rPr lang="hu-HU" dirty="0" smtClean="0">
                <a:solidFill>
                  <a:schemeClr val="tx2"/>
                </a:solidFill>
              </a:rPr>
              <a:t>air</a:t>
            </a:r>
          </a:p>
          <a:p>
            <a:r>
              <a:rPr lang="hu-HU" dirty="0">
                <a:solidFill>
                  <a:schemeClr val="tx2"/>
                </a:solidFill>
              </a:rPr>
              <a:t>	</a:t>
            </a:r>
            <a:r>
              <a:rPr lang="hu-HU" dirty="0" err="1" smtClean="0">
                <a:solidFill>
                  <a:schemeClr val="tx2"/>
                </a:solidFill>
              </a:rPr>
              <a:t>appa</a:t>
            </a:r>
            <a:endParaRPr lang="hu-HU" dirty="0" smtClean="0">
              <a:solidFill>
                <a:schemeClr val="tx2"/>
              </a:solidFill>
            </a:endParaRPr>
          </a:p>
          <a:p>
            <a:r>
              <a:rPr lang="hu-HU" dirty="0" smtClean="0">
                <a:solidFill>
                  <a:schemeClr val="tx2"/>
                </a:solidFill>
              </a:rPr>
              <a:t>	</a:t>
            </a:r>
            <a:r>
              <a:rPr lang="hu-HU" dirty="0" err="1" smtClean="0">
                <a:solidFill>
                  <a:schemeClr val="tx2"/>
                </a:solidFill>
              </a:rPr>
              <a:t>appb</a:t>
            </a:r>
            <a:endParaRPr lang="hu-HU" dirty="0" smtClean="0">
              <a:solidFill>
                <a:schemeClr val="tx2"/>
              </a:solidFill>
            </a:endParaRPr>
          </a:p>
          <a:p>
            <a:r>
              <a:rPr lang="hu-HU" dirty="0">
                <a:solidFill>
                  <a:schemeClr val="tx2"/>
                </a:solidFill>
              </a:rPr>
              <a:t>	</a:t>
            </a:r>
            <a:r>
              <a:rPr lang="hu-HU" dirty="0" err="1" smtClean="0">
                <a:solidFill>
                  <a:schemeClr val="tx2"/>
                </a:solidFill>
              </a:rPr>
              <a:t>apple</a:t>
            </a:r>
            <a:endParaRPr lang="hu-HU" dirty="0" smtClean="0">
              <a:solidFill>
                <a:schemeClr val="tx2"/>
              </a:solidFill>
            </a:endParaRPr>
          </a:p>
          <a:p>
            <a:r>
              <a:rPr lang="hu-HU" dirty="0">
                <a:solidFill>
                  <a:schemeClr val="tx2"/>
                </a:solidFill>
              </a:rPr>
              <a:t>	</a:t>
            </a:r>
            <a:r>
              <a:rPr lang="hu-HU" dirty="0" err="1" smtClean="0">
                <a:solidFill>
                  <a:schemeClr val="tx2"/>
                </a:solidFill>
              </a:rPr>
              <a:t>appro</a:t>
            </a:r>
            <a:endParaRPr lang="hu-H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346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3"/>
          <p:cNvSpPr/>
          <p:nvPr/>
        </p:nvSpPr>
        <p:spPr>
          <a:xfrm>
            <a:off x="5493286" y="262596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cxnSp>
        <p:nvCxnSpPr>
          <p:cNvPr id="6" name="Egyenes összekötő nyíllal 5"/>
          <p:cNvCxnSpPr>
            <a:stCxn id="5" idx="4"/>
            <a:endCxn id="7" idx="0"/>
          </p:cNvCxnSpPr>
          <p:nvPr/>
        </p:nvCxnSpPr>
        <p:spPr>
          <a:xfrm flipH="1">
            <a:off x="5774850" y="825725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3"/>
          <p:cNvSpPr/>
          <p:nvPr/>
        </p:nvSpPr>
        <p:spPr>
          <a:xfrm>
            <a:off x="5493285" y="1210997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8" name="Egyenes összekötő nyíllal 7"/>
          <p:cNvCxnSpPr>
            <a:endCxn id="9" idx="0"/>
          </p:cNvCxnSpPr>
          <p:nvPr/>
        </p:nvCxnSpPr>
        <p:spPr>
          <a:xfrm flipH="1">
            <a:off x="5774850" y="1774126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3"/>
          <p:cNvSpPr/>
          <p:nvPr/>
        </p:nvSpPr>
        <p:spPr>
          <a:xfrm>
            <a:off x="5493285" y="2159398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0" name="Egyenes összekötő nyíllal 9"/>
          <p:cNvCxnSpPr>
            <a:endCxn id="11" idx="0"/>
          </p:cNvCxnSpPr>
          <p:nvPr/>
        </p:nvCxnSpPr>
        <p:spPr>
          <a:xfrm flipH="1">
            <a:off x="5774850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3"/>
          <p:cNvSpPr/>
          <p:nvPr/>
        </p:nvSpPr>
        <p:spPr>
          <a:xfrm>
            <a:off x="5493285" y="3107799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p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2" name="Egyenes összekötő nyíllal 11"/>
          <p:cNvCxnSpPr>
            <a:endCxn id="13" idx="0"/>
          </p:cNvCxnSpPr>
          <p:nvPr/>
        </p:nvCxnSpPr>
        <p:spPr>
          <a:xfrm flipH="1">
            <a:off x="5774849" y="3670928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val 3"/>
          <p:cNvSpPr/>
          <p:nvPr/>
        </p:nvSpPr>
        <p:spPr>
          <a:xfrm>
            <a:off x="5493284" y="4056200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l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4" name="Egyenes összekötő nyíllal 13"/>
          <p:cNvCxnSpPr>
            <a:endCxn id="15" idx="0"/>
          </p:cNvCxnSpPr>
          <p:nvPr/>
        </p:nvCxnSpPr>
        <p:spPr>
          <a:xfrm flipH="1">
            <a:off x="5774849" y="4619329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3"/>
          <p:cNvSpPr/>
          <p:nvPr/>
        </p:nvSpPr>
        <p:spPr>
          <a:xfrm>
            <a:off x="5493284" y="5004601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2" name="Egyenes összekötő nyíllal 21"/>
          <p:cNvCxnSpPr>
            <a:endCxn id="23" idx="0"/>
          </p:cNvCxnSpPr>
          <p:nvPr/>
        </p:nvCxnSpPr>
        <p:spPr>
          <a:xfrm flipH="1">
            <a:off x="3354002" y="2722527"/>
            <a:ext cx="1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Oval 3"/>
          <p:cNvSpPr/>
          <p:nvPr/>
        </p:nvSpPr>
        <p:spPr>
          <a:xfrm>
            <a:off x="3072437" y="3107799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4" name="Egyenes összekötő nyíllal 23"/>
          <p:cNvCxnSpPr>
            <a:endCxn id="25" idx="0"/>
          </p:cNvCxnSpPr>
          <p:nvPr/>
        </p:nvCxnSpPr>
        <p:spPr>
          <a:xfrm flipH="1">
            <a:off x="3354002" y="1774126"/>
            <a:ext cx="2420848" cy="385272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3"/>
          <p:cNvSpPr/>
          <p:nvPr/>
        </p:nvSpPr>
        <p:spPr>
          <a:xfrm>
            <a:off x="3072437" y="21593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i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19" name="Egyenes összekötő nyíllal 18"/>
          <p:cNvCxnSpPr>
            <a:stCxn id="11" idx="6"/>
            <a:endCxn id="20" idx="0"/>
          </p:cNvCxnSpPr>
          <p:nvPr/>
        </p:nvCxnSpPr>
        <p:spPr>
          <a:xfrm>
            <a:off x="6056414" y="3389364"/>
            <a:ext cx="2420847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3"/>
          <p:cNvSpPr/>
          <p:nvPr/>
        </p:nvSpPr>
        <p:spPr>
          <a:xfrm>
            <a:off x="8195696" y="3581999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r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6" name="Egyenes összekötő nyíllal 25"/>
          <p:cNvCxnSpPr/>
          <p:nvPr/>
        </p:nvCxnSpPr>
        <p:spPr>
          <a:xfrm flipH="1">
            <a:off x="8477262" y="4145128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3"/>
          <p:cNvSpPr/>
          <p:nvPr/>
        </p:nvSpPr>
        <p:spPr>
          <a:xfrm>
            <a:off x="8195696" y="4337764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o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28" name="Egyenes összekötő nyíllal 27"/>
          <p:cNvCxnSpPr/>
          <p:nvPr/>
        </p:nvCxnSpPr>
        <p:spPr>
          <a:xfrm flipH="1">
            <a:off x="8477262" y="4900893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3"/>
          <p:cNvSpPr/>
          <p:nvPr/>
        </p:nvSpPr>
        <p:spPr>
          <a:xfrm>
            <a:off x="8195696" y="5093529"/>
            <a:ext cx="563129" cy="563129"/>
          </a:xfrm>
          <a:prstGeom prst="ellipse">
            <a:avLst/>
          </a:prstGeom>
          <a:solidFill>
            <a:srgbClr val="FFFF00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v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0" name="Egyenes összekötő nyíllal 29"/>
          <p:cNvCxnSpPr/>
          <p:nvPr/>
        </p:nvCxnSpPr>
        <p:spPr>
          <a:xfrm flipH="1">
            <a:off x="8477262" y="5656657"/>
            <a:ext cx="1" cy="192635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"/>
          <p:cNvSpPr/>
          <p:nvPr/>
        </p:nvSpPr>
        <p:spPr>
          <a:xfrm>
            <a:off x="8195696" y="5849293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e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3" name="Egyenes összekötő nyíllal 32"/>
          <p:cNvCxnSpPr>
            <a:stCxn id="11" idx="4"/>
            <a:endCxn id="34" idx="0"/>
          </p:cNvCxnSpPr>
          <p:nvPr/>
        </p:nvCxnSpPr>
        <p:spPr>
          <a:xfrm flipH="1">
            <a:off x="3788221" y="3670928"/>
            <a:ext cx="1986629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"/>
          <p:cNvSpPr/>
          <p:nvPr/>
        </p:nvSpPr>
        <p:spPr>
          <a:xfrm>
            <a:off x="3506656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a</a:t>
            </a:r>
            <a:endParaRPr lang="hu-HU" b="1" dirty="0">
              <a:solidFill>
                <a:schemeClr val="bg1"/>
              </a:solidFill>
            </a:endParaRPr>
          </a:p>
        </p:txBody>
      </p:sp>
      <p:cxnSp>
        <p:nvCxnSpPr>
          <p:cNvPr id="35" name="Egyenes összekötő nyíllal 34"/>
          <p:cNvCxnSpPr>
            <a:stCxn id="11" idx="4"/>
            <a:endCxn id="36" idx="0"/>
          </p:cNvCxnSpPr>
          <p:nvPr/>
        </p:nvCxnSpPr>
        <p:spPr>
          <a:xfrm flipH="1">
            <a:off x="4781535" y="3670928"/>
            <a:ext cx="993315" cy="385270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"/>
          <p:cNvSpPr/>
          <p:nvPr/>
        </p:nvSpPr>
        <p:spPr>
          <a:xfrm>
            <a:off x="4499970" y="4056198"/>
            <a:ext cx="563129" cy="563129"/>
          </a:xfrm>
          <a:prstGeom prst="ellipse">
            <a:avLst/>
          </a:prstGeom>
          <a:solidFill>
            <a:schemeClr val="tx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bg1"/>
                </a:solidFill>
              </a:rPr>
              <a:t>b</a:t>
            </a:r>
            <a:endParaRPr lang="hu-HU" b="1" dirty="0">
              <a:solidFill>
                <a:schemeClr val="bg1"/>
              </a:solidFill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6572939" y="1232075"/>
            <a:ext cx="192713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u="sng" dirty="0" err="1" smtClean="0"/>
              <a:t>Sorted</a:t>
            </a:r>
            <a:r>
              <a:rPr lang="hu-HU" u="sng" dirty="0" smtClean="0"/>
              <a:t> </a:t>
            </a:r>
            <a:r>
              <a:rPr lang="hu-HU" u="sng" dirty="0" err="1" smtClean="0"/>
              <a:t>order</a:t>
            </a:r>
            <a:r>
              <a:rPr lang="hu-HU" u="sng" dirty="0" smtClean="0"/>
              <a:t>:</a:t>
            </a:r>
          </a:p>
          <a:p>
            <a:endParaRPr lang="hu-HU" b="1" i="1" u="sng" dirty="0">
              <a:solidFill>
                <a:srgbClr val="FFFF00"/>
              </a:solidFill>
            </a:endParaRPr>
          </a:p>
          <a:p>
            <a:r>
              <a:rPr lang="hu-HU" dirty="0">
                <a:solidFill>
                  <a:srgbClr val="FFFF00"/>
                </a:solidFill>
              </a:rPr>
              <a:t>	</a:t>
            </a:r>
            <a:r>
              <a:rPr lang="hu-HU" dirty="0" smtClean="0">
                <a:solidFill>
                  <a:schemeClr val="tx2"/>
                </a:solidFill>
              </a:rPr>
              <a:t>air</a:t>
            </a:r>
          </a:p>
          <a:p>
            <a:r>
              <a:rPr lang="hu-HU" dirty="0">
                <a:solidFill>
                  <a:schemeClr val="tx2"/>
                </a:solidFill>
              </a:rPr>
              <a:t>	</a:t>
            </a:r>
            <a:r>
              <a:rPr lang="hu-HU" dirty="0" err="1" smtClean="0">
                <a:solidFill>
                  <a:schemeClr val="tx2"/>
                </a:solidFill>
              </a:rPr>
              <a:t>appa</a:t>
            </a:r>
            <a:endParaRPr lang="hu-HU" dirty="0" smtClean="0">
              <a:solidFill>
                <a:schemeClr val="tx2"/>
              </a:solidFill>
            </a:endParaRPr>
          </a:p>
          <a:p>
            <a:r>
              <a:rPr lang="hu-HU" dirty="0" smtClean="0">
                <a:solidFill>
                  <a:schemeClr val="tx2"/>
                </a:solidFill>
              </a:rPr>
              <a:t>	</a:t>
            </a:r>
            <a:r>
              <a:rPr lang="hu-HU" dirty="0" err="1" smtClean="0">
                <a:solidFill>
                  <a:schemeClr val="tx2"/>
                </a:solidFill>
              </a:rPr>
              <a:t>appb</a:t>
            </a:r>
            <a:endParaRPr lang="hu-HU" dirty="0" smtClean="0">
              <a:solidFill>
                <a:schemeClr val="tx2"/>
              </a:solidFill>
            </a:endParaRPr>
          </a:p>
          <a:p>
            <a:r>
              <a:rPr lang="hu-HU" dirty="0">
                <a:solidFill>
                  <a:schemeClr val="tx2"/>
                </a:solidFill>
              </a:rPr>
              <a:t>	</a:t>
            </a:r>
            <a:r>
              <a:rPr lang="hu-HU" dirty="0" err="1" smtClean="0">
                <a:solidFill>
                  <a:schemeClr val="tx2"/>
                </a:solidFill>
              </a:rPr>
              <a:t>apple</a:t>
            </a:r>
            <a:endParaRPr lang="hu-HU" dirty="0" smtClean="0">
              <a:solidFill>
                <a:schemeClr val="tx2"/>
              </a:solidFill>
            </a:endParaRPr>
          </a:p>
          <a:p>
            <a:r>
              <a:rPr lang="hu-HU" dirty="0">
                <a:solidFill>
                  <a:schemeClr val="tx2"/>
                </a:solidFill>
              </a:rPr>
              <a:t>	</a:t>
            </a:r>
            <a:r>
              <a:rPr lang="hu-HU" dirty="0" err="1" smtClean="0">
                <a:solidFill>
                  <a:schemeClr val="tx2"/>
                </a:solidFill>
              </a:rPr>
              <a:t>approv</a:t>
            </a:r>
            <a:endParaRPr lang="hu-H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4502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1606</TotalTime>
  <Words>5333</Words>
  <Application>Microsoft Office PowerPoint</Application>
  <PresentationFormat>Widescreen</PresentationFormat>
  <Paragraphs>3379</Paragraphs>
  <Slides>282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282</vt:i4>
      </vt:variant>
    </vt:vector>
  </HeadingPairs>
  <TitlesOfParts>
    <vt:vector size="287" baseType="lpstr">
      <vt:lpstr>Arial</vt:lpstr>
      <vt:lpstr>Century Gothic</vt:lpstr>
      <vt:lpstr>Wingdings</vt:lpstr>
      <vt:lpstr>Wingdings 3</vt:lpstr>
      <vt:lpstr>Ion</vt:lpstr>
      <vt:lpstr>TRIE</vt:lpstr>
      <vt:lpstr>PowerPoint Presentation</vt:lpstr>
      <vt:lpstr>Tries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INSERTION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Sorting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Autocomplete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Trie as a map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Hashing VS tries</vt:lpstr>
      <vt:lpstr>Hashing VS tries</vt:lpstr>
      <vt:lpstr>Hashing VS tries</vt:lpstr>
      <vt:lpstr>Hashing VS tries</vt:lpstr>
      <vt:lpstr>Hashing VS tries</vt:lpstr>
      <vt:lpstr>Hashing VS tries</vt:lpstr>
      <vt:lpstr>Hashing VS tries</vt:lpstr>
      <vt:lpstr>PowerPoint Presentation</vt:lpstr>
      <vt:lpstr>Applications</vt:lpstr>
      <vt:lpstr>PowerPoint Presentation</vt:lpstr>
      <vt:lpstr>TERNARY SEARCH TREES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Important notes</vt:lpstr>
      <vt:lpstr>TST vs hashing</vt:lpstr>
      <vt:lpstr>Applications</vt:lpstr>
      <vt:lpstr>TRIES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Algorithm</vt:lpstr>
      <vt:lpstr>Algorithm</vt:lpstr>
      <vt:lpstr>Algorithm</vt:lpstr>
      <vt:lpstr>Algorithm</vt:lpstr>
      <vt:lpstr>Algorithm</vt:lpstr>
      <vt:lpstr>Algorithm</vt:lpstr>
    </vt:vector>
  </TitlesOfParts>
  <Company>EPAM Systems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13</dc:title>
  <dc:creator>Balazs Holczer</dc:creator>
  <cp:lastModifiedBy>User</cp:lastModifiedBy>
  <cp:revision>123</cp:revision>
  <dcterms:created xsi:type="dcterms:W3CDTF">2015-02-26T10:40:08Z</dcterms:created>
  <dcterms:modified xsi:type="dcterms:W3CDTF">2016-09-12T20:21:49Z</dcterms:modified>
</cp:coreProperties>
</file>