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E491-7C16-42D3-8D7C-BF0DC091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E9F2A-29E2-4D88-A659-20F0846E4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506D-8A57-4306-B5C6-A7C10952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0642-5168-435D-95DA-DBD92675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3B4B-6B9B-4C35-8C48-7C46B78D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53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D576-B980-477A-9440-EA4A2378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387B0-8C61-4144-9DF2-18A6936CD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809A-B2CC-43A9-8CE0-2BFDBBE4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3964-E392-406E-A186-E9D396B5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D273-E3D9-45B9-B512-D741EF8F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1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F21C1-3AB0-44F3-903B-CB496827C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AD1DA-8D01-4052-871E-053D4061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3DDD9-ACCD-414E-A4B9-B0EFDB8B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5920-85CA-4089-A7EA-1F06DFEF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38C95-0DED-4008-B479-8B9B3344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48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365E-074B-4E2E-A06A-193C5374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C03B-5F36-4B1D-ABA4-BE8E2EB4E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2E707-7514-48E0-AC56-9E899144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F3C0-B7DB-4DDF-BA6C-124740EB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1195-957E-4238-B01F-884A754D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10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28DF-D022-4C69-992F-B5D0437C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731D9-D1F5-4A5C-B35E-940B4120D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1E705-F71F-44BD-8C3D-88D8A996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BB7D-9C8F-4BC7-888E-98BABA5C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27C1-26E0-4080-AC44-0EC71A02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654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B35B-1001-4E8D-93A0-070C2BE4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78B7-EF37-4D4C-920D-5FFDDC73C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86E0-3283-4B6A-ABB0-A20912827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3F8FC-52EB-457B-9295-899EA7F2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1FCC7-AC50-4AD9-9FF0-91A23EF1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3E1B7-8089-48BD-B3F7-AD99D4B4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07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D772-4A9F-496C-AB27-EBE4AE50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E2BB5-A8E5-474F-900A-089EF7193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12C32-FE57-4B5B-9B63-142F792BC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7F9E0-2B67-445E-BAD3-8062FE07F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BDD-5FAC-49B3-8EC7-6B60987B4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AD020-BF88-49B0-BD03-F2A81743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3F376-34CA-41C9-983B-11DE110B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4C91B-C123-4998-B593-480FE80D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4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20D2-C3AD-434F-8338-F4DFF2E7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FFB6A-9C20-46E3-A055-16A525A3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D7BF2-7348-4197-A1F5-911F1950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FBF3-47B6-415D-8EB7-03A4663C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13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D1484-67CE-4518-87A0-8F1C2288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05F19-C6AA-4AEC-959B-1681918C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89EF4-AD3F-4039-9A7D-7C7BC20B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99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A30A-1AD7-402D-BEBD-1CE81D6E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0F90-C312-4DE0-B023-D3A729C1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45C92-FC46-4BD8-B8FE-1FA4B679E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8ABBB-4BC7-495C-B2F2-10AEECF8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7B02-782D-4717-96A1-DC9408BD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9B5EB-EF97-4BFA-8398-313D2F8C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3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06BA-C747-44CD-A4E3-8F23D461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605C19-1591-47A3-AB41-149AEA5E0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B76F1-1823-4388-BA77-DC475972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348AF-6A15-4CD4-A792-A55FE996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C605F-869D-4B62-9B68-60725681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6AE09-11B9-444B-A281-E5D08938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99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DC8F-07FE-4DE1-8B7E-0EE21296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BDB3-6591-4544-AFAF-2EBE2568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27140-F6E7-4D70-B7F0-E53C75086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706C-7852-4C01-A14C-E3125233982F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AB30-87E7-4498-95C4-BC8EB6494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B525-37BF-4931-BEE2-2F1FECB75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C012-B5AE-41E1-B3A0-351193038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90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ADBC-EEF1-405C-A404-0AC72EE68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268A5-6882-498D-9799-799C44459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D8BA9-A9A8-44FF-9825-C7DD2BDAA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53"/>
          <a:stretch/>
        </p:blipFill>
        <p:spPr>
          <a:xfrm>
            <a:off x="0" y="1122363"/>
            <a:ext cx="12192000" cy="54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7865-4EF4-47FA-BE73-E523DA36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ED7D-4615-438F-B6B3-A79B46F76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20BB8-9929-4667-ACCC-3A9085C40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" t="7897" r="3010"/>
          <a:stretch/>
        </p:blipFill>
        <p:spPr>
          <a:xfrm>
            <a:off x="710212" y="365125"/>
            <a:ext cx="11398929" cy="63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1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5065-5481-47AA-B717-62A5889B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EF3D-80E1-46BD-9F97-3E58D036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4ED0C-FC45-4C93-99B0-CD6CE71EB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" t="8026" r="3155"/>
          <a:stretch/>
        </p:blipFill>
        <p:spPr>
          <a:xfrm>
            <a:off x="639192" y="349589"/>
            <a:ext cx="11390051" cy="63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ECFD-F099-4986-B3D8-7D0E5115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041A4-FDB8-4B97-A188-7497A6A7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DE371-331E-4D1A-9DCD-87E1290D5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" t="12557" r="1989"/>
          <a:stretch/>
        </p:blipFill>
        <p:spPr>
          <a:xfrm>
            <a:off x="346228" y="365125"/>
            <a:ext cx="11724443" cy="59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81C5-E664-4FE3-9557-748AD8F3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47D1B-E3C3-4641-8CA1-D3360483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B3D3F-AB20-48DE-B988-B17C01C50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" t="11392" r="1917"/>
          <a:stretch/>
        </p:blipFill>
        <p:spPr>
          <a:xfrm>
            <a:off x="71021" y="365125"/>
            <a:ext cx="11727402" cy="60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B743-3C40-44A8-8895-5946C213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DE9F-0250-41CC-93A6-0C84FBA5F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49F6-CBBE-4A83-80E0-5B34BD25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" t="19547" b="7185"/>
          <a:stretch/>
        </p:blipFill>
        <p:spPr>
          <a:xfrm>
            <a:off x="838200" y="787569"/>
            <a:ext cx="10515600" cy="50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2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8B81-86BE-4009-B3AB-43DEDA28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B451-40A2-4697-9403-2445C752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142A2-E846-4D73-8BA4-8AC77FD36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" t="5324" r="1990"/>
          <a:stretch/>
        </p:blipFill>
        <p:spPr>
          <a:xfrm>
            <a:off x="266330" y="365124"/>
            <a:ext cx="1168301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7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F84B-1CF0-4882-9806-02C5AF47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61F5-669D-4A87-8FC2-702C84BCE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FA70D-353A-47CE-A18A-48DC0949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" t="7378" r="1770"/>
          <a:stretch/>
        </p:blipFill>
        <p:spPr>
          <a:xfrm>
            <a:off x="390616" y="365125"/>
            <a:ext cx="11576483" cy="63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9451-A839-408E-8486-F70C4DFB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E11E2-98C7-49BB-96A0-DD0D4642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F65D4-36C3-481D-AE14-BFEE9BD68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" t="7249" r="1844"/>
          <a:stretch/>
        </p:blipFill>
        <p:spPr>
          <a:xfrm>
            <a:off x="435005" y="365125"/>
            <a:ext cx="11558727" cy="63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9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ACCB-4941-4CDB-B3AD-CFDB3784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5CD4-504D-4FCA-90F5-DAA6B830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60C60-4D90-4139-B70C-00F02950D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7" t="6732" r="2209"/>
          <a:stretch/>
        </p:blipFill>
        <p:spPr>
          <a:xfrm>
            <a:off x="417249" y="365125"/>
            <a:ext cx="11523217" cy="63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3A3A-61C3-443F-AE9B-8EF6E659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E626-46BD-48BF-BB8C-DB0BCBAA9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B0788-0BB3-48FF-A3D9-C5276D1A6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" t="11392" r="2209"/>
          <a:stretch/>
        </p:blipFill>
        <p:spPr>
          <a:xfrm>
            <a:off x="532660" y="390617"/>
            <a:ext cx="11496583" cy="60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DB6F-F03C-422F-A835-3681E4C6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490E8-F61A-46E4-A9F8-C8938CE1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5761-BCB2-41EF-BD9D-22F410F39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6" t="20712"/>
          <a:stretch/>
        </p:blipFill>
        <p:spPr>
          <a:xfrm>
            <a:off x="710214" y="1455937"/>
            <a:ext cx="11481786" cy="54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8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8C9D-45E1-4426-B7CF-6A2E294A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5411-A87B-4F69-80AF-9AA63AC2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B382C-C27D-406E-A02C-E774943DA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" t="8544" r="3374"/>
          <a:stretch/>
        </p:blipFill>
        <p:spPr>
          <a:xfrm>
            <a:off x="568171" y="365125"/>
            <a:ext cx="11372296" cy="62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3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791-168F-4757-9C63-C95C018D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238F-E08C-4A29-A026-99E0B4732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0F2CF-E600-4F3D-B477-814CDD702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" t="7638" r="3301"/>
          <a:stretch/>
        </p:blipFill>
        <p:spPr>
          <a:xfrm>
            <a:off x="409852" y="365125"/>
            <a:ext cx="11372296" cy="63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7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DA2D-F385-44AD-85F2-62163C7B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D617-0803-4D03-BE3A-36BB64AB4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246AA-1B29-4500-9179-0FF186992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7" t="7767" r="3374"/>
          <a:stretch/>
        </p:blipFill>
        <p:spPr>
          <a:xfrm>
            <a:off x="405413" y="266330"/>
            <a:ext cx="11381174" cy="63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FD36-F3ED-4C91-8BF4-B42892DF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6099D-1DC4-44BF-A138-A40DEE77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EA07B-B60F-49B1-9EA9-E674BC438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" t="7897" r="3228"/>
          <a:stretch/>
        </p:blipFill>
        <p:spPr>
          <a:xfrm>
            <a:off x="409852" y="365125"/>
            <a:ext cx="11372295" cy="63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1024-8EA1-4372-8BFD-E15D0685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4CD3-578B-4BA0-B8F8-53BAB2654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7F6E5-6036-4FFF-911D-F79260491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" t="6991"/>
          <a:stretch/>
        </p:blipFill>
        <p:spPr>
          <a:xfrm>
            <a:off x="150920" y="239697"/>
            <a:ext cx="12041080" cy="63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E0A0-69F3-416F-A5DB-985D0D04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8050E-1769-4615-A41D-A7BD26B37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94881-249F-4EC5-B382-EF0F348E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" t="11262" r="3009"/>
          <a:stretch/>
        </p:blipFill>
        <p:spPr>
          <a:xfrm>
            <a:off x="213064" y="365125"/>
            <a:ext cx="11443316" cy="60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3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0018-FAA1-482C-845A-ACA38E52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6AC0-66EF-4502-841A-18FA6E7E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C0BB1-7166-43E6-BA76-62D6AC088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7" t="7896" r="3155"/>
          <a:stretch/>
        </p:blipFill>
        <p:spPr>
          <a:xfrm>
            <a:off x="541538" y="176414"/>
            <a:ext cx="11407805" cy="63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7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1DB9-2A3C-4C96-9694-B45E89E0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9C7A-3B0C-4F6B-937A-8AE3C90FC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B17A8-59CE-4849-A6D2-73B427EC6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7" t="7120" r="3228"/>
          <a:stretch/>
        </p:blipFill>
        <p:spPr>
          <a:xfrm>
            <a:off x="396535" y="244136"/>
            <a:ext cx="11398929" cy="63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4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098B-BCD3-41D7-9E9F-0F1CC64D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0D76-D2E9-4252-83F5-2DE9D148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E732F-5AE3-4C75-AD9C-A8C893500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" t="7508" r="3301"/>
          <a:stretch/>
        </p:blipFill>
        <p:spPr>
          <a:xfrm>
            <a:off x="423168" y="365125"/>
            <a:ext cx="11345664" cy="63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2155-64E3-416D-A0D0-1652B6B8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74EC-9EF0-4A0F-A0C5-EC3792F3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E4248-A3CE-4A5F-A31E-5EDB0883A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" t="22137" r="3349" b="-1036"/>
          <a:stretch/>
        </p:blipFill>
        <p:spPr>
          <a:xfrm>
            <a:off x="395056" y="461638"/>
            <a:ext cx="11401887" cy="54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6F92-828F-4061-A5DE-F9976ACD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CB851-753E-48FD-A62A-BC9483C11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E417D-DE8B-411E-977B-D09D7D63E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" t="11004" r="3155"/>
          <a:stretch/>
        </p:blipFill>
        <p:spPr>
          <a:xfrm>
            <a:off x="683580" y="365125"/>
            <a:ext cx="11390051" cy="61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7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sonal mittal</dc:creator>
  <cp:lastModifiedBy>sonal mittal</cp:lastModifiedBy>
  <cp:revision>4</cp:revision>
  <dcterms:created xsi:type="dcterms:W3CDTF">2021-11-26T14:00:16Z</dcterms:created>
  <dcterms:modified xsi:type="dcterms:W3CDTF">2021-11-27T00:41:07Z</dcterms:modified>
</cp:coreProperties>
</file>