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75" r:id="rId2"/>
  </p:sldMasterIdLst>
  <p:notesMasterIdLst>
    <p:notesMasterId r:id="rId4"/>
  </p:notesMasterIdLst>
  <p:handoutMasterIdLst>
    <p:handoutMasterId r:id="rId5"/>
  </p:handoutMasterIdLst>
  <p:sldIdLst>
    <p:sldId id="337" r:id="rId3"/>
  </p:sldIdLst>
  <p:sldSz cx="12192000" cy="6858000"/>
  <p:notesSz cx="6858000" cy="9144000"/>
  <p:embeddedFontLst>
    <p:embeddedFont>
      <p:font typeface="DM Sans" pitchFamily="2" charset="77"/>
      <p:regular r:id="rId6"/>
      <p:bold r:id="rId7"/>
      <p:italic r:id="rId8"/>
      <p:boldItalic r:id="rId9"/>
    </p:embeddedFont>
    <p:embeddedFont>
      <p:font typeface="DM Sans 14pt" pitchFamily="2" charset="77"/>
      <p:regular r:id="rId10"/>
      <p:bold r:id="rId11"/>
      <p:italic r:id="rId12"/>
      <p:boldItalic r:id="rId13"/>
    </p:embeddedFont>
    <p:embeddedFont>
      <p:font typeface="Test Signifier Extralight" panose="02060202040504020203" pitchFamily="18" charset="77"/>
      <p:regular r:id="rId14"/>
      <p:italic r:id="rId15"/>
    </p:embeddedFont>
  </p:embeddedFontLst>
  <p:defaultTextStyle>
    <a:defPPr>
      <a:defRPr lang="en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2AB7"/>
    <a:srgbClr val="661A60"/>
    <a:srgbClr val="FA8626"/>
    <a:srgbClr val="FCAF4F"/>
    <a:srgbClr val="F3F3F3"/>
    <a:srgbClr val="53754F"/>
    <a:srgbClr val="658D5A"/>
    <a:srgbClr val="E194DB"/>
    <a:srgbClr val="D79141"/>
    <a:srgbClr val="405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15"/>
    <p:restoredTop sz="94641"/>
  </p:normalViewPr>
  <p:slideViewPr>
    <p:cSldViewPr snapToGrid="0">
      <p:cViewPr varScale="1">
        <p:scale>
          <a:sx n="215" d="100"/>
          <a:sy n="215" d="100"/>
        </p:scale>
        <p:origin x="4424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5" d="100"/>
          <a:sy n="105" d="100"/>
        </p:scale>
        <p:origin x="340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20B938-8BCA-737E-45B3-F11B40F58B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54C72-328A-7148-1667-5C25A3742B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EE8BB-F99D-D64F-93A9-3AF1C30364FE}" type="datetimeFigureOut">
              <a:rPr lang="en-SV" smtClean="0"/>
              <a:t>5/6/25</a:t>
            </a:fld>
            <a:endParaRPr lang="en-S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F41B8C-31EE-7698-B7DD-A3C1B82F0C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854DE-BA47-B780-46B4-4DDD07DA59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C97DB-D9A2-2846-986E-7F2FF1710B8A}" type="slidenum">
              <a:rPr lang="en-SV" smtClean="0"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23059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F7538-DBAE-D041-87FB-0148392BCF37}" type="datetimeFigureOut">
              <a:rPr lang="en-SV" smtClean="0"/>
              <a:t>5/6/25</a:t>
            </a:fld>
            <a:endParaRPr lang="en-S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70E65-7198-8348-97B4-F5A03D0C548B}" type="slidenum">
              <a:rPr lang="en-SV" smtClean="0"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423318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717449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DA236-4D96-C67F-48DB-5A180E0B3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97124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latin typeface="DM Sans 14pt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SV" dirty="0"/>
          </a:p>
        </p:txBody>
      </p:sp>
      <p:pic>
        <p:nvPicPr>
          <p:cNvPr id="8" name="Picture 7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7B5CFF9D-82A6-A72F-A9B6-ECB10FA32F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1" y="811328"/>
            <a:ext cx="1498600" cy="6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3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202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717449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DA236-4D96-C67F-48DB-5A180E0B3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97124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SV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5CFF9D-82A6-A72F-A9B6-ECB10FA32F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38201" y="811328"/>
            <a:ext cx="1498600" cy="65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07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5D907-223E-CBE7-53F1-966C4234E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  <a:endParaRPr lang="en-S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03907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C4A51-2014-E528-7779-B9F919BE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336393" cy="2852737"/>
          </a:xfrm>
        </p:spPr>
        <p:txBody>
          <a:bodyPr anchor="b"/>
          <a:lstStyle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6">
                        <a:alpha val="83000"/>
                      </a:schemeClr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D68AE-F737-5692-8220-2983D8DAE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3363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D3E88-9767-DCA9-62BE-FC92033B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872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967018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4CB9-018A-D600-D2C4-7530C3617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10565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F8FE1-DD1E-8942-1659-C928E2D0F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10565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987176-B237-AB8F-A3F0-DCF9494F35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0549" y="0"/>
            <a:ext cx="3981449" cy="6858000"/>
          </a:xfrm>
        </p:spPr>
        <p:txBody>
          <a:bodyPr/>
          <a:lstStyle/>
          <a:p>
            <a:endParaRPr lang="es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433CCA-9A0E-7B07-961A-D9FC529DA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157558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0B3DA-6742-478C-2526-94D9A17C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F1F09-D51B-BE47-3854-D530BABE9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3A45A6-48F5-F51B-A901-E0E86FE3D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35FBA9-30DD-D05C-23F0-B55C699C0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25985-E68C-0FA8-484C-E483675248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125BD57-19BB-839D-08EE-892692894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858278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D67EB-7B55-0461-BE9E-DCAD3B6A3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97DEEA-EC15-32F0-5A79-B2A57DBB2F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237692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B2D1-10B0-CC71-AF77-FA6EEF14C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30834-7418-5B0C-397B-847A03B46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D97F-19EA-AA0B-821A-3EFC79F37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9CF69-9D62-7643-BB1B-77915ACCBD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171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5AE9F4-32E1-2B1E-EA64-825F7935511E}"/>
              </a:ext>
            </a:extLst>
          </p:cNvPr>
          <p:cNvSpPr/>
          <p:nvPr userDrawn="1"/>
        </p:nvSpPr>
        <p:spPr>
          <a:xfrm>
            <a:off x="832339" y="631168"/>
            <a:ext cx="10521462" cy="5401733"/>
          </a:xfrm>
          <a:prstGeom prst="roundRect">
            <a:avLst>
              <a:gd name="adj" fmla="val 3628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lumMod val="64963"/>
                </a:schemeClr>
              </a:gs>
              <a:gs pos="57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3053" y="1642665"/>
            <a:ext cx="9580033" cy="2732856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3600">
                <a:solidFill>
                  <a:schemeClr val="tx1"/>
                </a:solidFill>
                <a:latin typeface="+mj-lt"/>
              </a:defRPr>
            </a:lvl2pPr>
            <a:lvl3pPr marL="914400" indent="0">
              <a:buNone/>
              <a:defRPr sz="3200">
                <a:solidFill>
                  <a:schemeClr val="tx1"/>
                </a:solidFill>
                <a:latin typeface="+mj-lt"/>
              </a:defRPr>
            </a:lvl3pPr>
            <a:lvl4pPr marL="1371600" indent="0">
              <a:buNone/>
              <a:defRPr sz="2800">
                <a:solidFill>
                  <a:schemeClr val="tx1"/>
                </a:solidFill>
                <a:latin typeface="+mj-lt"/>
              </a:defRPr>
            </a:lvl4pPr>
            <a:lvl5pPr marL="1828800" indent="0">
              <a:buNone/>
              <a:defRPr sz="2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6FF08DE-6104-1D62-D7C5-697888F98F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3053" y="4701278"/>
            <a:ext cx="969962" cy="969962"/>
          </a:xfrm>
          <a:prstGeom prst="ellipse">
            <a:avLst/>
          </a:prstGeom>
          <a:solidFill>
            <a:schemeClr val="tx2"/>
          </a:solidFill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SV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BAA9D9-6CC2-5165-790C-5521984DD8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57438" y="4803775"/>
            <a:ext cx="3244850" cy="76925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1600">
                <a:solidFill>
                  <a:schemeClr val="tx1"/>
                </a:solidFill>
                <a:latin typeface="+mn-lt"/>
              </a:defRPr>
            </a:lvl3pPr>
            <a:lvl4pPr>
              <a:defRPr sz="1400">
                <a:solidFill>
                  <a:schemeClr val="tx1"/>
                </a:solidFill>
                <a:latin typeface="+mn-lt"/>
              </a:defRPr>
            </a:lvl4pPr>
            <a:lvl5pP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2FB536-4F5B-37EC-A50E-2F7834053BB0}"/>
              </a:ext>
            </a:extLst>
          </p:cNvPr>
          <p:cNvSpPr/>
          <p:nvPr/>
        </p:nvSpPr>
        <p:spPr>
          <a:xfrm>
            <a:off x="1303053" y="1017561"/>
            <a:ext cx="393699" cy="393699"/>
          </a:xfrm>
          <a:prstGeom prst="ellipse">
            <a:avLst/>
          </a:prstGeom>
          <a:solidFill>
            <a:srgbClr val="FFFFFF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499C74D-8DE9-DB3D-4779-91B12C41077E}"/>
              </a:ext>
            </a:extLst>
          </p:cNvPr>
          <p:cNvSpPr/>
          <p:nvPr/>
        </p:nvSpPr>
        <p:spPr>
          <a:xfrm>
            <a:off x="1434286" y="1167541"/>
            <a:ext cx="131233" cy="93738"/>
          </a:xfrm>
          <a:custGeom>
            <a:avLst/>
            <a:gdLst>
              <a:gd name="connsiteX0" fmla="*/ 9374 w 131233"/>
              <a:gd name="connsiteY0" fmla="*/ 93738 h 93738"/>
              <a:gd name="connsiteX1" fmla="*/ 37495 w 131233"/>
              <a:gd name="connsiteY1" fmla="*/ 93738 h 93738"/>
              <a:gd name="connsiteX2" fmla="*/ 56243 w 131233"/>
              <a:gd name="connsiteY2" fmla="*/ 56243 h 93738"/>
              <a:gd name="connsiteX3" fmla="*/ 56243 w 131233"/>
              <a:gd name="connsiteY3" fmla="*/ 0 h 93738"/>
              <a:gd name="connsiteX4" fmla="*/ 0 w 131233"/>
              <a:gd name="connsiteY4" fmla="*/ 0 h 93738"/>
              <a:gd name="connsiteX5" fmla="*/ 0 w 131233"/>
              <a:gd name="connsiteY5" fmla="*/ 56243 h 93738"/>
              <a:gd name="connsiteX6" fmla="*/ 28121 w 131233"/>
              <a:gd name="connsiteY6" fmla="*/ 56243 h 93738"/>
              <a:gd name="connsiteX7" fmla="*/ 9374 w 131233"/>
              <a:gd name="connsiteY7" fmla="*/ 93738 h 93738"/>
              <a:gd name="connsiteX8" fmla="*/ 84364 w 131233"/>
              <a:gd name="connsiteY8" fmla="*/ 93738 h 93738"/>
              <a:gd name="connsiteX9" fmla="*/ 112486 w 131233"/>
              <a:gd name="connsiteY9" fmla="*/ 93738 h 93738"/>
              <a:gd name="connsiteX10" fmla="*/ 131233 w 131233"/>
              <a:gd name="connsiteY10" fmla="*/ 56243 h 93738"/>
              <a:gd name="connsiteX11" fmla="*/ 131233 w 131233"/>
              <a:gd name="connsiteY11" fmla="*/ 0 h 93738"/>
              <a:gd name="connsiteX12" fmla="*/ 74990 w 131233"/>
              <a:gd name="connsiteY12" fmla="*/ 0 h 93738"/>
              <a:gd name="connsiteX13" fmla="*/ 74990 w 131233"/>
              <a:gd name="connsiteY13" fmla="*/ 56243 h 93738"/>
              <a:gd name="connsiteX14" fmla="*/ 103112 w 131233"/>
              <a:gd name="connsiteY14" fmla="*/ 56243 h 93738"/>
              <a:gd name="connsiteX15" fmla="*/ 84364 w 131233"/>
              <a:gd name="connsiteY15" fmla="*/ 93738 h 9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1233" h="93738">
                <a:moveTo>
                  <a:pt x="9374" y="93738"/>
                </a:moveTo>
                <a:lnTo>
                  <a:pt x="37495" y="93738"/>
                </a:lnTo>
                <a:lnTo>
                  <a:pt x="56243" y="56243"/>
                </a:lnTo>
                <a:lnTo>
                  <a:pt x="56243" y="0"/>
                </a:lnTo>
                <a:lnTo>
                  <a:pt x="0" y="0"/>
                </a:lnTo>
                <a:lnTo>
                  <a:pt x="0" y="56243"/>
                </a:lnTo>
                <a:lnTo>
                  <a:pt x="28121" y="56243"/>
                </a:lnTo>
                <a:lnTo>
                  <a:pt x="9374" y="93738"/>
                </a:lnTo>
                <a:close/>
                <a:moveTo>
                  <a:pt x="84364" y="93738"/>
                </a:moveTo>
                <a:lnTo>
                  <a:pt x="112486" y="93738"/>
                </a:lnTo>
                <a:lnTo>
                  <a:pt x="131233" y="56243"/>
                </a:lnTo>
                <a:lnTo>
                  <a:pt x="131233" y="0"/>
                </a:lnTo>
                <a:lnTo>
                  <a:pt x="74990" y="0"/>
                </a:lnTo>
                <a:lnTo>
                  <a:pt x="74990" y="56243"/>
                </a:lnTo>
                <a:lnTo>
                  <a:pt x="103112" y="56243"/>
                </a:lnTo>
                <a:lnTo>
                  <a:pt x="84364" y="93738"/>
                </a:lnTo>
                <a:close/>
              </a:path>
            </a:pathLst>
          </a:custGeom>
          <a:solidFill>
            <a:schemeClr val="accent1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196100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384" y="1268525"/>
            <a:ext cx="10388600" cy="1114651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Insert end title</a:t>
            </a:r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174359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5D907-223E-CBE7-53F1-966C4234E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  <a:endParaRPr lang="en-S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012895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76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C4A51-2014-E528-7779-B9F919BE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107793" cy="2852737"/>
          </a:xfrm>
        </p:spPr>
        <p:txBody>
          <a:bodyPr anchor="b"/>
          <a:lstStyle>
            <a:lvl1pPr>
              <a:defRPr sz="600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D68AE-F737-5692-8220-2983D8DAE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1077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D3E88-9767-DCA9-62BE-FC92033B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872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79252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4CB9-018A-D600-D2C4-7530C3617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10565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F8FE1-DD1E-8942-1659-C928E2D0F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10565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987176-B237-AB8F-A3F0-DCF9494F35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0549" y="0"/>
            <a:ext cx="3981449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433CCA-9A0E-7B07-961A-D9FC529DA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4211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0B3DA-6742-478C-2526-94D9A17C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F1F09-D51B-BE47-3854-D530BABE9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3A45A6-48F5-F51B-A901-E0E86FE3D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35FBA9-30DD-D05C-23F0-B55C699C0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25985-E68C-0FA8-484C-E483675248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125BD57-19BB-839D-08EE-892692894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77855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D67EB-7B55-0461-BE9E-DCAD3B6A3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97DEEA-EC15-32F0-5A79-B2A57DBB2F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841316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B2D1-10B0-CC71-AF77-FA6EEF14C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30834-7418-5B0C-397B-847A03B46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D97F-19EA-AA0B-821A-3EFC79F37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9CF69-9D62-7643-BB1B-77915ACCBD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5441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53EF45E-375D-EBDB-548C-14FF0DC73534}"/>
              </a:ext>
            </a:extLst>
          </p:cNvPr>
          <p:cNvSpPr/>
          <p:nvPr userDrawn="1"/>
        </p:nvSpPr>
        <p:spPr>
          <a:xfrm>
            <a:off x="832339" y="631168"/>
            <a:ext cx="10521462" cy="5401733"/>
          </a:xfrm>
          <a:prstGeom prst="roundRect">
            <a:avLst>
              <a:gd name="adj" fmla="val 3628"/>
            </a:avLst>
          </a:prstGeom>
          <a:gradFill flip="none" rotWithShape="1">
            <a:gsLst>
              <a:gs pos="0">
                <a:schemeClr val="accent2"/>
              </a:gs>
              <a:gs pos="71000">
                <a:schemeClr val="accent1"/>
              </a:gs>
              <a:gs pos="53000">
                <a:schemeClr val="accent1"/>
              </a:gs>
              <a:gs pos="100000">
                <a:schemeClr val="accent3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SV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A84D439-4010-1A99-60C0-431C6D13D8E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303053" y="1642665"/>
            <a:ext cx="9580033" cy="2732856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36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32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0FB6728-048A-C133-2752-4D53E06A14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03053" y="4701278"/>
            <a:ext cx="969962" cy="969962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SV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592BCBD7-9168-A2E6-69F9-3BC6D76227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57438" y="4803775"/>
            <a:ext cx="3244850" cy="76925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C443482-FAD0-1953-D2A3-FC40D05E0721}"/>
              </a:ext>
            </a:extLst>
          </p:cNvPr>
          <p:cNvSpPr/>
          <p:nvPr userDrawn="1"/>
        </p:nvSpPr>
        <p:spPr>
          <a:xfrm>
            <a:off x="1303053" y="1017561"/>
            <a:ext cx="393699" cy="393699"/>
          </a:xfrm>
          <a:prstGeom prst="ellipse">
            <a:avLst/>
          </a:prstGeom>
          <a:solidFill>
            <a:srgbClr val="FFFFFF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5E569ABF-EB4E-1A77-296A-2097A3C201C1}"/>
              </a:ext>
            </a:extLst>
          </p:cNvPr>
          <p:cNvSpPr/>
          <p:nvPr userDrawn="1"/>
        </p:nvSpPr>
        <p:spPr>
          <a:xfrm>
            <a:off x="1434286" y="1167541"/>
            <a:ext cx="131233" cy="93738"/>
          </a:xfrm>
          <a:custGeom>
            <a:avLst/>
            <a:gdLst>
              <a:gd name="connsiteX0" fmla="*/ 9374 w 131233"/>
              <a:gd name="connsiteY0" fmla="*/ 93738 h 93738"/>
              <a:gd name="connsiteX1" fmla="*/ 37495 w 131233"/>
              <a:gd name="connsiteY1" fmla="*/ 93738 h 93738"/>
              <a:gd name="connsiteX2" fmla="*/ 56243 w 131233"/>
              <a:gd name="connsiteY2" fmla="*/ 56243 h 93738"/>
              <a:gd name="connsiteX3" fmla="*/ 56243 w 131233"/>
              <a:gd name="connsiteY3" fmla="*/ 0 h 93738"/>
              <a:gd name="connsiteX4" fmla="*/ 0 w 131233"/>
              <a:gd name="connsiteY4" fmla="*/ 0 h 93738"/>
              <a:gd name="connsiteX5" fmla="*/ 0 w 131233"/>
              <a:gd name="connsiteY5" fmla="*/ 56243 h 93738"/>
              <a:gd name="connsiteX6" fmla="*/ 28121 w 131233"/>
              <a:gd name="connsiteY6" fmla="*/ 56243 h 93738"/>
              <a:gd name="connsiteX7" fmla="*/ 9374 w 131233"/>
              <a:gd name="connsiteY7" fmla="*/ 93738 h 93738"/>
              <a:gd name="connsiteX8" fmla="*/ 84364 w 131233"/>
              <a:gd name="connsiteY8" fmla="*/ 93738 h 93738"/>
              <a:gd name="connsiteX9" fmla="*/ 112486 w 131233"/>
              <a:gd name="connsiteY9" fmla="*/ 93738 h 93738"/>
              <a:gd name="connsiteX10" fmla="*/ 131233 w 131233"/>
              <a:gd name="connsiteY10" fmla="*/ 56243 h 93738"/>
              <a:gd name="connsiteX11" fmla="*/ 131233 w 131233"/>
              <a:gd name="connsiteY11" fmla="*/ 0 h 93738"/>
              <a:gd name="connsiteX12" fmla="*/ 74990 w 131233"/>
              <a:gd name="connsiteY12" fmla="*/ 0 h 93738"/>
              <a:gd name="connsiteX13" fmla="*/ 74990 w 131233"/>
              <a:gd name="connsiteY13" fmla="*/ 56243 h 93738"/>
              <a:gd name="connsiteX14" fmla="*/ 103112 w 131233"/>
              <a:gd name="connsiteY14" fmla="*/ 56243 h 93738"/>
              <a:gd name="connsiteX15" fmla="*/ 84364 w 131233"/>
              <a:gd name="connsiteY15" fmla="*/ 93738 h 9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1233" h="93738">
                <a:moveTo>
                  <a:pt x="9374" y="93738"/>
                </a:moveTo>
                <a:lnTo>
                  <a:pt x="37495" y="93738"/>
                </a:lnTo>
                <a:lnTo>
                  <a:pt x="56243" y="56243"/>
                </a:lnTo>
                <a:lnTo>
                  <a:pt x="56243" y="0"/>
                </a:lnTo>
                <a:lnTo>
                  <a:pt x="0" y="0"/>
                </a:lnTo>
                <a:lnTo>
                  <a:pt x="0" y="56243"/>
                </a:lnTo>
                <a:lnTo>
                  <a:pt x="28121" y="56243"/>
                </a:lnTo>
                <a:lnTo>
                  <a:pt x="9374" y="93738"/>
                </a:lnTo>
                <a:close/>
                <a:moveTo>
                  <a:pt x="84364" y="93738"/>
                </a:moveTo>
                <a:lnTo>
                  <a:pt x="112486" y="93738"/>
                </a:lnTo>
                <a:lnTo>
                  <a:pt x="131233" y="56243"/>
                </a:lnTo>
                <a:lnTo>
                  <a:pt x="131233" y="0"/>
                </a:lnTo>
                <a:lnTo>
                  <a:pt x="74990" y="0"/>
                </a:lnTo>
                <a:lnTo>
                  <a:pt x="74990" y="56243"/>
                </a:lnTo>
                <a:lnTo>
                  <a:pt x="103112" y="56243"/>
                </a:lnTo>
                <a:lnTo>
                  <a:pt x="84364" y="93738"/>
                </a:lnTo>
                <a:close/>
              </a:path>
            </a:pathLst>
          </a:custGeom>
          <a:solidFill>
            <a:schemeClr val="accent3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335315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384" y="1268525"/>
            <a:ext cx="10388600" cy="1114651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Insert end title</a:t>
            </a:r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60322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ACD17-A3AB-5843-F8FA-F066D1B5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3779C-4462-DF5C-9D6C-B9FC4361A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CEFD4F-6301-396A-D200-A049115487AE}"/>
              </a:ext>
            </a:extLst>
          </p:cNvPr>
          <p:cNvGrpSpPr/>
          <p:nvPr userDrawn="1"/>
        </p:nvGrpSpPr>
        <p:grpSpPr>
          <a:xfrm>
            <a:off x="838397" y="6303412"/>
            <a:ext cx="614480" cy="267678"/>
            <a:chOff x="838397" y="6303412"/>
            <a:chExt cx="614480" cy="267678"/>
          </a:xfrm>
          <a:solidFill>
            <a:schemeClr val="tx1">
              <a:alpha val="50000"/>
            </a:schemeClr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95A37C4-4026-D722-4FD7-0FF7C7B979C4}"/>
                </a:ext>
              </a:extLst>
            </p:cNvPr>
            <p:cNvSpPr/>
            <p:nvPr/>
          </p:nvSpPr>
          <p:spPr>
            <a:xfrm>
              <a:off x="838397" y="6419279"/>
              <a:ext cx="60564" cy="149726"/>
            </a:xfrm>
            <a:custGeom>
              <a:avLst/>
              <a:gdLst>
                <a:gd name="connsiteX0" fmla="*/ 45682 w 60564"/>
                <a:gd name="connsiteY0" fmla="*/ 0 h 149726"/>
                <a:gd name="connsiteX1" fmla="*/ 14469 w 60564"/>
                <a:gd name="connsiteY1" fmla="*/ 30565 h 149726"/>
                <a:gd name="connsiteX2" fmla="*/ 14469 w 60564"/>
                <a:gd name="connsiteY2" fmla="*/ 53705 h 149726"/>
                <a:gd name="connsiteX3" fmla="*/ 0 w 60564"/>
                <a:gd name="connsiteY3" fmla="*/ 53705 h 149726"/>
                <a:gd name="connsiteX4" fmla="*/ 0 w 60564"/>
                <a:gd name="connsiteY4" fmla="*/ 68161 h 149726"/>
                <a:gd name="connsiteX5" fmla="*/ 14469 w 60564"/>
                <a:gd name="connsiteY5" fmla="*/ 53705 h 149726"/>
                <a:gd name="connsiteX6" fmla="*/ 14469 w 60564"/>
                <a:gd name="connsiteY6" fmla="*/ 149726 h 149726"/>
                <a:gd name="connsiteX7" fmla="*/ 33073 w 60564"/>
                <a:gd name="connsiteY7" fmla="*/ 149726 h 149726"/>
                <a:gd name="connsiteX8" fmla="*/ 33073 w 60564"/>
                <a:gd name="connsiteY8" fmla="*/ 68151 h 149726"/>
                <a:gd name="connsiteX9" fmla="*/ 60565 w 60564"/>
                <a:gd name="connsiteY9" fmla="*/ 68151 h 149726"/>
                <a:gd name="connsiteX10" fmla="*/ 60565 w 60564"/>
                <a:gd name="connsiteY10" fmla="*/ 53695 h 149726"/>
                <a:gd name="connsiteX11" fmla="*/ 33073 w 60564"/>
                <a:gd name="connsiteY11" fmla="*/ 53695 h 149726"/>
                <a:gd name="connsiteX12" fmla="*/ 33073 w 60564"/>
                <a:gd name="connsiteY12" fmla="*/ 31598 h 149726"/>
                <a:gd name="connsiteX13" fmla="*/ 46716 w 60564"/>
                <a:gd name="connsiteY13" fmla="*/ 16522 h 149726"/>
                <a:gd name="connsiteX14" fmla="*/ 60565 w 60564"/>
                <a:gd name="connsiteY14" fmla="*/ 18587 h 149726"/>
                <a:gd name="connsiteX15" fmla="*/ 60565 w 60564"/>
                <a:gd name="connsiteY15" fmla="*/ 2065 h 149726"/>
                <a:gd name="connsiteX16" fmla="*/ 45682 w 60564"/>
                <a:gd name="connsiteY16" fmla="*/ 0 h 1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564" h="149726">
                  <a:moveTo>
                    <a:pt x="45682" y="0"/>
                  </a:moveTo>
                  <a:cubicBezTo>
                    <a:pt x="23771" y="0"/>
                    <a:pt x="14469" y="9706"/>
                    <a:pt x="14469" y="30565"/>
                  </a:cubicBezTo>
                  <a:lnTo>
                    <a:pt x="14469" y="53705"/>
                  </a:lnTo>
                  <a:lnTo>
                    <a:pt x="0" y="53705"/>
                  </a:lnTo>
                  <a:lnTo>
                    <a:pt x="0" y="68161"/>
                  </a:lnTo>
                  <a:cubicBezTo>
                    <a:pt x="7996" y="68161"/>
                    <a:pt x="14469" y="61693"/>
                    <a:pt x="14469" y="53705"/>
                  </a:cubicBezTo>
                  <a:lnTo>
                    <a:pt x="14469" y="149726"/>
                  </a:lnTo>
                  <a:lnTo>
                    <a:pt x="33073" y="149726"/>
                  </a:lnTo>
                  <a:lnTo>
                    <a:pt x="33073" y="68151"/>
                  </a:lnTo>
                  <a:lnTo>
                    <a:pt x="60565" y="68151"/>
                  </a:lnTo>
                  <a:lnTo>
                    <a:pt x="60565" y="53695"/>
                  </a:lnTo>
                  <a:lnTo>
                    <a:pt x="33073" y="53695"/>
                  </a:lnTo>
                  <a:lnTo>
                    <a:pt x="33073" y="31598"/>
                  </a:lnTo>
                  <a:cubicBezTo>
                    <a:pt x="33073" y="21685"/>
                    <a:pt x="37827" y="16522"/>
                    <a:pt x="46716" y="16522"/>
                  </a:cubicBezTo>
                  <a:cubicBezTo>
                    <a:pt x="50850" y="16522"/>
                    <a:pt x="55811" y="16728"/>
                    <a:pt x="60565" y="18587"/>
                  </a:cubicBezTo>
                  <a:lnTo>
                    <a:pt x="60565" y="2065"/>
                  </a:lnTo>
                  <a:cubicBezTo>
                    <a:pt x="54777" y="206"/>
                    <a:pt x="48576" y="0"/>
                    <a:pt x="45682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70F642B-1B04-0577-CFA5-0A09AC05A578}"/>
                </a:ext>
              </a:extLst>
            </p:cNvPr>
            <p:cNvSpPr/>
            <p:nvPr/>
          </p:nvSpPr>
          <p:spPr>
            <a:xfrm>
              <a:off x="905558" y="6470919"/>
              <a:ext cx="95920" cy="100161"/>
            </a:xfrm>
            <a:custGeom>
              <a:avLst/>
              <a:gdLst>
                <a:gd name="connsiteX0" fmla="*/ 49412 w 95920"/>
                <a:gd name="connsiteY0" fmla="*/ 0 h 100161"/>
                <a:gd name="connsiteX1" fmla="*/ 9 w 95920"/>
                <a:gd name="connsiteY1" fmla="*/ 48945 h 100161"/>
                <a:gd name="connsiteX2" fmla="*/ 0 w 95920"/>
                <a:gd name="connsiteY2" fmla="*/ 48945 h 100161"/>
                <a:gd name="connsiteX3" fmla="*/ 48369 w 95920"/>
                <a:gd name="connsiteY3" fmla="*/ 100162 h 100161"/>
                <a:gd name="connsiteX4" fmla="*/ 94991 w 95920"/>
                <a:gd name="connsiteY4" fmla="*/ 72282 h 100161"/>
                <a:gd name="connsiteX5" fmla="*/ 79488 w 95920"/>
                <a:gd name="connsiteY5" fmla="*/ 65054 h 100161"/>
                <a:gd name="connsiteX6" fmla="*/ 48163 w 95920"/>
                <a:gd name="connsiteY6" fmla="*/ 83640 h 100161"/>
                <a:gd name="connsiteX7" fmla="*/ 19017 w 95920"/>
                <a:gd name="connsiteY7" fmla="*/ 56999 h 100161"/>
                <a:gd name="connsiteX8" fmla="*/ 95714 w 95920"/>
                <a:gd name="connsiteY8" fmla="*/ 56999 h 100161"/>
                <a:gd name="connsiteX9" fmla="*/ 95798 w 95920"/>
                <a:gd name="connsiteY9" fmla="*/ 55132 h 100161"/>
                <a:gd name="connsiteX10" fmla="*/ 95921 w 95920"/>
                <a:gd name="connsiteY10" fmla="*/ 51836 h 100161"/>
                <a:gd name="connsiteX11" fmla="*/ 49412 w 95920"/>
                <a:gd name="connsiteY11" fmla="*/ 0 h 100161"/>
                <a:gd name="connsiteX12" fmla="*/ 47139 w 95920"/>
                <a:gd name="connsiteY12" fmla="*/ 16522 h 100161"/>
                <a:gd name="connsiteX13" fmla="*/ 77317 w 95920"/>
                <a:gd name="connsiteY13" fmla="*/ 42543 h 100161"/>
                <a:gd name="connsiteX14" fmla="*/ 18613 w 95920"/>
                <a:gd name="connsiteY14" fmla="*/ 42543 h 100161"/>
                <a:gd name="connsiteX15" fmla="*/ 47139 w 95920"/>
                <a:gd name="connsiteY15" fmla="*/ 16522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20" h="100161">
                  <a:moveTo>
                    <a:pt x="49412" y="0"/>
                  </a:moveTo>
                  <a:cubicBezTo>
                    <a:pt x="21714" y="0"/>
                    <a:pt x="9" y="17142"/>
                    <a:pt x="9" y="48945"/>
                  </a:cubicBezTo>
                  <a:lnTo>
                    <a:pt x="0" y="48945"/>
                  </a:lnTo>
                  <a:cubicBezTo>
                    <a:pt x="0" y="77032"/>
                    <a:pt x="18397" y="100162"/>
                    <a:pt x="48369" y="100162"/>
                  </a:cubicBezTo>
                  <a:cubicBezTo>
                    <a:pt x="70694" y="100162"/>
                    <a:pt x="86403" y="90042"/>
                    <a:pt x="94991" y="72282"/>
                  </a:cubicBezTo>
                  <a:lnTo>
                    <a:pt x="79488" y="65054"/>
                  </a:lnTo>
                  <a:cubicBezTo>
                    <a:pt x="71727" y="76000"/>
                    <a:pt x="64078" y="83640"/>
                    <a:pt x="48163" y="83640"/>
                  </a:cubicBezTo>
                  <a:cubicBezTo>
                    <a:pt x="30386" y="83640"/>
                    <a:pt x="19017" y="69184"/>
                    <a:pt x="19017" y="56999"/>
                  </a:cubicBezTo>
                  <a:lnTo>
                    <a:pt x="95714" y="56999"/>
                  </a:lnTo>
                  <a:cubicBezTo>
                    <a:pt x="95714" y="56188"/>
                    <a:pt x="95754" y="55691"/>
                    <a:pt x="95798" y="55132"/>
                  </a:cubicBezTo>
                  <a:cubicBezTo>
                    <a:pt x="95855" y="54409"/>
                    <a:pt x="95921" y="53582"/>
                    <a:pt x="95921" y="51836"/>
                  </a:cubicBezTo>
                  <a:cubicBezTo>
                    <a:pt x="95921" y="27054"/>
                    <a:pt x="80211" y="0"/>
                    <a:pt x="49412" y="0"/>
                  </a:cubicBezTo>
                  <a:close/>
                  <a:moveTo>
                    <a:pt x="47139" y="16522"/>
                  </a:moveTo>
                  <a:cubicBezTo>
                    <a:pt x="64296" y="16522"/>
                    <a:pt x="75044" y="26848"/>
                    <a:pt x="77317" y="42543"/>
                  </a:cubicBezTo>
                  <a:lnTo>
                    <a:pt x="18613" y="42543"/>
                  </a:lnTo>
                  <a:cubicBezTo>
                    <a:pt x="18613" y="27467"/>
                    <a:pt x="32049" y="16522"/>
                    <a:pt x="47139" y="16522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8777172-F6AD-9E61-E8E3-3EDCFDCE435C}"/>
                </a:ext>
              </a:extLst>
            </p:cNvPr>
            <p:cNvSpPr/>
            <p:nvPr/>
          </p:nvSpPr>
          <p:spPr>
            <a:xfrm>
              <a:off x="1014257" y="6421344"/>
              <a:ext cx="44028" cy="149736"/>
            </a:xfrm>
            <a:custGeom>
              <a:avLst/>
              <a:gdLst>
                <a:gd name="connsiteX0" fmla="*/ 0 w 44028"/>
                <a:gd name="connsiteY0" fmla="*/ 120203 h 149736"/>
                <a:gd name="connsiteX1" fmla="*/ 0 w 44028"/>
                <a:gd name="connsiteY1" fmla="*/ 0 h 149736"/>
                <a:gd name="connsiteX2" fmla="*/ 18604 w 44028"/>
                <a:gd name="connsiteY2" fmla="*/ 0 h 149736"/>
                <a:gd name="connsiteX3" fmla="*/ 18604 w 44028"/>
                <a:gd name="connsiteY3" fmla="*/ 114215 h 149736"/>
                <a:gd name="connsiteX4" fmla="*/ 31212 w 44028"/>
                <a:gd name="connsiteY4" fmla="*/ 131149 h 149736"/>
                <a:gd name="connsiteX5" fmla="*/ 44029 w 44028"/>
                <a:gd name="connsiteY5" fmla="*/ 129084 h 149736"/>
                <a:gd name="connsiteX6" fmla="*/ 44029 w 44028"/>
                <a:gd name="connsiteY6" fmla="*/ 147671 h 149736"/>
                <a:gd name="connsiteX7" fmla="*/ 31626 w 44028"/>
                <a:gd name="connsiteY7" fmla="*/ 149736 h 149736"/>
                <a:gd name="connsiteX8" fmla="*/ 0 w 44028"/>
                <a:gd name="connsiteY8" fmla="*/ 120203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28" h="149736">
                  <a:moveTo>
                    <a:pt x="0" y="120203"/>
                  </a:moveTo>
                  <a:lnTo>
                    <a:pt x="0" y="0"/>
                  </a:lnTo>
                  <a:lnTo>
                    <a:pt x="18604" y="0"/>
                  </a:lnTo>
                  <a:lnTo>
                    <a:pt x="18604" y="114215"/>
                  </a:lnTo>
                  <a:cubicBezTo>
                    <a:pt x="18604" y="124747"/>
                    <a:pt x="22531" y="131149"/>
                    <a:pt x="31212" y="131149"/>
                  </a:cubicBezTo>
                  <a:cubicBezTo>
                    <a:pt x="35347" y="131149"/>
                    <a:pt x="39274" y="130529"/>
                    <a:pt x="44029" y="129084"/>
                  </a:cubicBezTo>
                  <a:lnTo>
                    <a:pt x="44029" y="147671"/>
                  </a:lnTo>
                  <a:cubicBezTo>
                    <a:pt x="38241" y="149530"/>
                    <a:pt x="35140" y="149736"/>
                    <a:pt x="31626" y="149736"/>
                  </a:cubicBezTo>
                  <a:cubicBezTo>
                    <a:pt x="11989" y="149736"/>
                    <a:pt x="0" y="141269"/>
                    <a:pt x="0" y="120203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37D063-5966-91CF-3478-FE60E16C548B}"/>
                </a:ext>
              </a:extLst>
            </p:cNvPr>
            <p:cNvSpPr/>
            <p:nvPr/>
          </p:nvSpPr>
          <p:spPr>
            <a:xfrm>
              <a:off x="1065793" y="6421354"/>
              <a:ext cx="92604" cy="149736"/>
            </a:xfrm>
            <a:custGeom>
              <a:avLst/>
              <a:gdLst>
                <a:gd name="connsiteX0" fmla="*/ 41548 w 92604"/>
                <a:gd name="connsiteY0" fmla="*/ 49565 h 149736"/>
                <a:gd name="connsiteX1" fmla="*/ 0 w 92604"/>
                <a:gd name="connsiteY1" fmla="*/ 100162 h 149736"/>
                <a:gd name="connsiteX2" fmla="*/ 0 w 92604"/>
                <a:gd name="connsiteY2" fmla="*/ 100171 h 149736"/>
                <a:gd name="connsiteX3" fmla="*/ 41435 w 92604"/>
                <a:gd name="connsiteY3" fmla="*/ 149736 h 149736"/>
                <a:gd name="connsiteX4" fmla="*/ 73795 w 92604"/>
                <a:gd name="connsiteY4" fmla="*/ 130117 h 149736"/>
                <a:gd name="connsiteX5" fmla="*/ 74001 w 92604"/>
                <a:gd name="connsiteY5" fmla="*/ 147671 h 149736"/>
                <a:gd name="connsiteX6" fmla="*/ 92605 w 92604"/>
                <a:gd name="connsiteY6" fmla="*/ 147671 h 149736"/>
                <a:gd name="connsiteX7" fmla="*/ 92605 w 92604"/>
                <a:gd name="connsiteY7" fmla="*/ 0 h 149736"/>
                <a:gd name="connsiteX8" fmla="*/ 74001 w 92604"/>
                <a:gd name="connsiteY8" fmla="*/ 0 h 149736"/>
                <a:gd name="connsiteX9" fmla="*/ 74001 w 92604"/>
                <a:gd name="connsiteY9" fmla="*/ 69184 h 149736"/>
                <a:gd name="connsiteX10" fmla="*/ 41548 w 92604"/>
                <a:gd name="connsiteY10" fmla="*/ 49565 h 149736"/>
                <a:gd name="connsiteX11" fmla="*/ 74001 w 92604"/>
                <a:gd name="connsiteY11" fmla="*/ 96444 h 149736"/>
                <a:gd name="connsiteX12" fmla="*/ 74001 w 92604"/>
                <a:gd name="connsiteY12" fmla="*/ 102227 h 149736"/>
                <a:gd name="connsiteX13" fmla="*/ 74020 w 92604"/>
                <a:gd name="connsiteY13" fmla="*/ 102227 h 149736"/>
                <a:gd name="connsiteX14" fmla="*/ 46622 w 92604"/>
                <a:gd name="connsiteY14" fmla="*/ 133205 h 149736"/>
                <a:gd name="connsiteX15" fmla="*/ 18604 w 92604"/>
                <a:gd name="connsiteY15" fmla="*/ 99956 h 149736"/>
                <a:gd name="connsiteX16" fmla="*/ 46715 w 92604"/>
                <a:gd name="connsiteY16" fmla="*/ 66086 h 149736"/>
                <a:gd name="connsiteX17" fmla="*/ 74001 w 92604"/>
                <a:gd name="connsiteY17" fmla="*/ 96444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2604" h="149736">
                  <a:moveTo>
                    <a:pt x="41548" y="49565"/>
                  </a:moveTo>
                  <a:cubicBezTo>
                    <a:pt x="17984" y="49565"/>
                    <a:pt x="0" y="71249"/>
                    <a:pt x="0" y="100162"/>
                  </a:cubicBezTo>
                  <a:lnTo>
                    <a:pt x="0" y="100171"/>
                  </a:lnTo>
                  <a:cubicBezTo>
                    <a:pt x="0" y="128878"/>
                    <a:pt x="17664" y="149736"/>
                    <a:pt x="41435" y="149736"/>
                  </a:cubicBezTo>
                  <a:cubicBezTo>
                    <a:pt x="56111" y="149736"/>
                    <a:pt x="68213" y="141682"/>
                    <a:pt x="73795" y="130117"/>
                  </a:cubicBezTo>
                  <a:lnTo>
                    <a:pt x="74001" y="147671"/>
                  </a:lnTo>
                  <a:lnTo>
                    <a:pt x="92605" y="147671"/>
                  </a:lnTo>
                  <a:lnTo>
                    <a:pt x="92605" y="0"/>
                  </a:lnTo>
                  <a:lnTo>
                    <a:pt x="74001" y="0"/>
                  </a:lnTo>
                  <a:lnTo>
                    <a:pt x="74001" y="69184"/>
                  </a:lnTo>
                  <a:cubicBezTo>
                    <a:pt x="68007" y="58032"/>
                    <a:pt x="56431" y="49565"/>
                    <a:pt x="41548" y="49565"/>
                  </a:cubicBezTo>
                  <a:close/>
                  <a:moveTo>
                    <a:pt x="74001" y="96444"/>
                  </a:moveTo>
                  <a:lnTo>
                    <a:pt x="74001" y="102227"/>
                  </a:lnTo>
                  <a:lnTo>
                    <a:pt x="74020" y="102227"/>
                  </a:lnTo>
                  <a:cubicBezTo>
                    <a:pt x="73193" y="122259"/>
                    <a:pt x="62125" y="133205"/>
                    <a:pt x="46622" y="133205"/>
                  </a:cubicBezTo>
                  <a:cubicBezTo>
                    <a:pt x="30067" y="133205"/>
                    <a:pt x="18604" y="120401"/>
                    <a:pt x="18604" y="99956"/>
                  </a:cubicBezTo>
                  <a:cubicBezTo>
                    <a:pt x="18604" y="79510"/>
                    <a:pt x="29972" y="66086"/>
                    <a:pt x="46715" y="66086"/>
                  </a:cubicBezTo>
                  <a:cubicBezTo>
                    <a:pt x="61599" y="66086"/>
                    <a:pt x="73174" y="76412"/>
                    <a:pt x="74001" y="96444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6EC154B-29FC-AB6F-7BE8-CBD0EC02BB81}"/>
                </a:ext>
              </a:extLst>
            </p:cNvPr>
            <p:cNvSpPr/>
            <p:nvPr/>
          </p:nvSpPr>
          <p:spPr>
            <a:xfrm>
              <a:off x="1171890" y="6470919"/>
              <a:ext cx="95911" cy="100161"/>
            </a:xfrm>
            <a:custGeom>
              <a:avLst/>
              <a:gdLst>
                <a:gd name="connsiteX0" fmla="*/ 0 w 95911"/>
                <a:gd name="connsiteY0" fmla="*/ 48945 h 100161"/>
                <a:gd name="connsiteX1" fmla="*/ 49403 w 95911"/>
                <a:gd name="connsiteY1" fmla="*/ 0 h 100161"/>
                <a:gd name="connsiteX2" fmla="*/ 95912 w 95911"/>
                <a:gd name="connsiteY2" fmla="*/ 51836 h 100161"/>
                <a:gd name="connsiteX3" fmla="*/ 95789 w 95911"/>
                <a:gd name="connsiteY3" fmla="*/ 55132 h 100161"/>
                <a:gd name="connsiteX4" fmla="*/ 95789 w 95911"/>
                <a:gd name="connsiteY4" fmla="*/ 55135 h 100161"/>
                <a:gd name="connsiteX5" fmla="*/ 95705 w 95911"/>
                <a:gd name="connsiteY5" fmla="*/ 56999 h 100161"/>
                <a:gd name="connsiteX6" fmla="*/ 19017 w 95911"/>
                <a:gd name="connsiteY6" fmla="*/ 56999 h 100161"/>
                <a:gd name="connsiteX7" fmla="*/ 48163 w 95911"/>
                <a:gd name="connsiteY7" fmla="*/ 83640 h 100161"/>
                <a:gd name="connsiteX8" fmla="*/ 79488 w 95911"/>
                <a:gd name="connsiteY8" fmla="*/ 65054 h 100161"/>
                <a:gd name="connsiteX9" fmla="*/ 94991 w 95911"/>
                <a:gd name="connsiteY9" fmla="*/ 72282 h 100161"/>
                <a:gd name="connsiteX10" fmla="*/ 48369 w 95911"/>
                <a:gd name="connsiteY10" fmla="*/ 100162 h 100161"/>
                <a:gd name="connsiteX11" fmla="*/ 0 w 95911"/>
                <a:gd name="connsiteY11" fmla="*/ 48945 h 100161"/>
                <a:gd name="connsiteX12" fmla="*/ 77327 w 95911"/>
                <a:gd name="connsiteY12" fmla="*/ 42543 h 100161"/>
                <a:gd name="connsiteX13" fmla="*/ 47147 w 95911"/>
                <a:gd name="connsiteY13" fmla="*/ 16522 h 100161"/>
                <a:gd name="connsiteX14" fmla="*/ 18623 w 95911"/>
                <a:gd name="connsiteY14" fmla="*/ 42543 h 100161"/>
                <a:gd name="connsiteX15" fmla="*/ 77327 w 95911"/>
                <a:gd name="connsiteY15" fmla="*/ 42543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11" h="100161">
                  <a:moveTo>
                    <a:pt x="0" y="48945"/>
                  </a:moveTo>
                  <a:cubicBezTo>
                    <a:pt x="0" y="17142"/>
                    <a:pt x="21704" y="0"/>
                    <a:pt x="49403" y="0"/>
                  </a:cubicBezTo>
                  <a:cubicBezTo>
                    <a:pt x="80202" y="0"/>
                    <a:pt x="95912" y="27054"/>
                    <a:pt x="95912" y="51836"/>
                  </a:cubicBezTo>
                  <a:cubicBezTo>
                    <a:pt x="95912" y="53582"/>
                    <a:pt x="95846" y="54409"/>
                    <a:pt x="95789" y="55132"/>
                  </a:cubicBezTo>
                  <a:lnTo>
                    <a:pt x="95789" y="55135"/>
                  </a:lnTo>
                  <a:cubicBezTo>
                    <a:pt x="95744" y="55694"/>
                    <a:pt x="95705" y="56190"/>
                    <a:pt x="95705" y="56999"/>
                  </a:cubicBezTo>
                  <a:lnTo>
                    <a:pt x="19017" y="56999"/>
                  </a:lnTo>
                  <a:cubicBezTo>
                    <a:pt x="19017" y="69184"/>
                    <a:pt x="30386" y="83640"/>
                    <a:pt x="48163" y="83640"/>
                  </a:cubicBezTo>
                  <a:cubicBezTo>
                    <a:pt x="64079" y="83640"/>
                    <a:pt x="71728" y="76000"/>
                    <a:pt x="79488" y="65054"/>
                  </a:cubicBezTo>
                  <a:lnTo>
                    <a:pt x="94991" y="72282"/>
                  </a:lnTo>
                  <a:cubicBezTo>
                    <a:pt x="86404" y="90042"/>
                    <a:pt x="70694" y="100162"/>
                    <a:pt x="48369" y="100162"/>
                  </a:cubicBezTo>
                  <a:cubicBezTo>
                    <a:pt x="18397" y="100162"/>
                    <a:pt x="0" y="77032"/>
                    <a:pt x="0" y="48945"/>
                  </a:cubicBezTo>
                  <a:close/>
                  <a:moveTo>
                    <a:pt x="77327" y="42543"/>
                  </a:moveTo>
                  <a:cubicBezTo>
                    <a:pt x="75053" y="26848"/>
                    <a:pt x="64304" y="16522"/>
                    <a:pt x="47147" y="16522"/>
                  </a:cubicBezTo>
                  <a:cubicBezTo>
                    <a:pt x="32058" y="16522"/>
                    <a:pt x="18623" y="27467"/>
                    <a:pt x="18623" y="42543"/>
                  </a:cubicBezTo>
                  <a:lnTo>
                    <a:pt x="77327" y="42543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1011AE-67C5-EE7C-96E1-3562696DB9F9}"/>
                </a:ext>
              </a:extLst>
            </p:cNvPr>
            <p:cNvSpPr/>
            <p:nvPr/>
          </p:nvSpPr>
          <p:spPr>
            <a:xfrm>
              <a:off x="1280956" y="6470919"/>
              <a:ext cx="67385" cy="98096"/>
            </a:xfrm>
            <a:custGeom>
              <a:avLst/>
              <a:gdLst>
                <a:gd name="connsiteX0" fmla="*/ 18810 w 67385"/>
                <a:gd name="connsiteY0" fmla="*/ 2065 h 98096"/>
                <a:gd name="connsiteX1" fmla="*/ 0 w 67385"/>
                <a:gd name="connsiteY1" fmla="*/ 2065 h 98096"/>
                <a:gd name="connsiteX2" fmla="*/ 0 w 67385"/>
                <a:gd name="connsiteY2" fmla="*/ 98097 h 98096"/>
                <a:gd name="connsiteX3" fmla="*/ 18604 w 67385"/>
                <a:gd name="connsiteY3" fmla="*/ 98097 h 98096"/>
                <a:gd name="connsiteX4" fmla="*/ 18604 w 67385"/>
                <a:gd name="connsiteY4" fmla="*/ 42130 h 98096"/>
                <a:gd name="connsiteX5" fmla="*/ 44855 w 67385"/>
                <a:gd name="connsiteY5" fmla="*/ 16522 h 98096"/>
                <a:gd name="connsiteX6" fmla="*/ 64285 w 67385"/>
                <a:gd name="connsiteY6" fmla="*/ 25402 h 98096"/>
                <a:gd name="connsiteX7" fmla="*/ 67386 w 67385"/>
                <a:gd name="connsiteY7" fmla="*/ 6816 h 98096"/>
                <a:gd name="connsiteX8" fmla="*/ 46715 w 67385"/>
                <a:gd name="connsiteY8" fmla="*/ 0 h 98096"/>
                <a:gd name="connsiteX9" fmla="*/ 18810 w 67385"/>
                <a:gd name="connsiteY9" fmla="*/ 19619 h 98096"/>
                <a:gd name="connsiteX10" fmla="*/ 18810 w 67385"/>
                <a:gd name="connsiteY10" fmla="*/ 2065 h 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85" h="98096">
                  <a:moveTo>
                    <a:pt x="18810" y="2065"/>
                  </a:moveTo>
                  <a:lnTo>
                    <a:pt x="0" y="2065"/>
                  </a:lnTo>
                  <a:lnTo>
                    <a:pt x="0" y="98097"/>
                  </a:lnTo>
                  <a:lnTo>
                    <a:pt x="18604" y="98097"/>
                  </a:lnTo>
                  <a:lnTo>
                    <a:pt x="18604" y="42130"/>
                  </a:lnTo>
                  <a:cubicBezTo>
                    <a:pt x="18604" y="26641"/>
                    <a:pt x="29145" y="16522"/>
                    <a:pt x="44855" y="16522"/>
                  </a:cubicBezTo>
                  <a:cubicBezTo>
                    <a:pt x="53331" y="16522"/>
                    <a:pt x="60358" y="18999"/>
                    <a:pt x="64285" y="25402"/>
                  </a:cubicBezTo>
                  <a:lnTo>
                    <a:pt x="67386" y="6816"/>
                  </a:lnTo>
                  <a:cubicBezTo>
                    <a:pt x="63872" y="2272"/>
                    <a:pt x="57051" y="0"/>
                    <a:pt x="46715" y="0"/>
                  </a:cubicBezTo>
                  <a:cubicBezTo>
                    <a:pt x="32246" y="0"/>
                    <a:pt x="22531" y="5989"/>
                    <a:pt x="18810" y="19619"/>
                  </a:cubicBezTo>
                  <a:lnTo>
                    <a:pt x="18810" y="2065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CD6F271-7FC7-EE44-4982-B2EC6E75B8CB}"/>
                </a:ext>
              </a:extLst>
            </p:cNvPr>
            <p:cNvSpPr/>
            <p:nvPr/>
          </p:nvSpPr>
          <p:spPr>
            <a:xfrm>
              <a:off x="1352419" y="6470919"/>
              <a:ext cx="100458" cy="100161"/>
            </a:xfrm>
            <a:custGeom>
              <a:avLst/>
              <a:gdLst>
                <a:gd name="connsiteX0" fmla="*/ 0 w 100458"/>
                <a:gd name="connsiteY0" fmla="*/ 71249 h 100161"/>
                <a:gd name="connsiteX1" fmla="*/ 37620 w 100458"/>
                <a:gd name="connsiteY1" fmla="*/ 38826 h 100161"/>
                <a:gd name="connsiteX2" fmla="*/ 45613 w 100458"/>
                <a:gd name="connsiteY2" fmla="*/ 37864 h 100161"/>
                <a:gd name="connsiteX3" fmla="*/ 45616 w 100458"/>
                <a:gd name="connsiteY3" fmla="*/ 37864 h 100161"/>
                <a:gd name="connsiteX4" fmla="*/ 68213 w 100458"/>
                <a:gd name="connsiteY4" fmla="*/ 27467 h 100161"/>
                <a:gd name="connsiteX5" fmla="*/ 48989 w 100458"/>
                <a:gd name="connsiteY5" fmla="*/ 16522 h 100161"/>
                <a:gd name="connsiteX6" fmla="*/ 25011 w 100458"/>
                <a:gd name="connsiteY6" fmla="*/ 30978 h 100161"/>
                <a:gd name="connsiteX7" fmla="*/ 8475 w 100458"/>
                <a:gd name="connsiteY7" fmla="*/ 23750 h 100161"/>
                <a:gd name="connsiteX8" fmla="*/ 47955 w 100458"/>
                <a:gd name="connsiteY8" fmla="*/ 0 h 100161"/>
                <a:gd name="connsiteX9" fmla="*/ 86817 w 100458"/>
                <a:gd name="connsiteY9" fmla="*/ 34488 h 100161"/>
                <a:gd name="connsiteX10" fmla="*/ 86817 w 100458"/>
                <a:gd name="connsiteY10" fmla="*/ 72282 h 100161"/>
                <a:gd name="connsiteX11" fmla="*/ 93431 w 100458"/>
                <a:gd name="connsiteY11" fmla="*/ 83640 h 100161"/>
                <a:gd name="connsiteX12" fmla="*/ 100459 w 100458"/>
                <a:gd name="connsiteY12" fmla="*/ 82401 h 100161"/>
                <a:gd name="connsiteX13" fmla="*/ 100459 w 100458"/>
                <a:gd name="connsiteY13" fmla="*/ 98097 h 100161"/>
                <a:gd name="connsiteX14" fmla="*/ 90124 w 100458"/>
                <a:gd name="connsiteY14" fmla="*/ 100162 h 100161"/>
                <a:gd name="connsiteX15" fmla="*/ 68420 w 100458"/>
                <a:gd name="connsiteY15" fmla="*/ 82401 h 100161"/>
                <a:gd name="connsiteX16" fmla="*/ 35553 w 100458"/>
                <a:gd name="connsiteY16" fmla="*/ 100162 h 100161"/>
                <a:gd name="connsiteX17" fmla="*/ 0 w 100458"/>
                <a:gd name="connsiteY17" fmla="*/ 71249 h 100161"/>
                <a:gd name="connsiteX18" fmla="*/ 68420 w 100458"/>
                <a:gd name="connsiteY18" fmla="*/ 62988 h 100161"/>
                <a:gd name="connsiteX19" fmla="*/ 68420 w 100458"/>
                <a:gd name="connsiteY19" fmla="*/ 44608 h 100161"/>
                <a:gd name="connsiteX20" fmla="*/ 41648 w 100458"/>
                <a:gd name="connsiteY20" fmla="*/ 54916 h 100161"/>
                <a:gd name="connsiteX21" fmla="*/ 38861 w 100458"/>
                <a:gd name="connsiteY21" fmla="*/ 55348 h 100161"/>
                <a:gd name="connsiteX22" fmla="*/ 18604 w 100458"/>
                <a:gd name="connsiteY22" fmla="*/ 68358 h 100161"/>
                <a:gd name="connsiteX23" fmla="*/ 37620 w 100458"/>
                <a:gd name="connsiteY23" fmla="*/ 83640 h 100161"/>
                <a:gd name="connsiteX24" fmla="*/ 68420 w 100458"/>
                <a:gd name="connsiteY24" fmla="*/ 62988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0458" h="100161">
                  <a:moveTo>
                    <a:pt x="0" y="71249"/>
                  </a:moveTo>
                  <a:cubicBezTo>
                    <a:pt x="0" y="47706"/>
                    <a:pt x="15503" y="41989"/>
                    <a:pt x="37620" y="38826"/>
                  </a:cubicBezTo>
                  <a:cubicBezTo>
                    <a:pt x="40265" y="38448"/>
                    <a:pt x="42967" y="38153"/>
                    <a:pt x="45613" y="37864"/>
                  </a:cubicBezTo>
                  <a:lnTo>
                    <a:pt x="45616" y="37864"/>
                  </a:lnTo>
                  <a:cubicBezTo>
                    <a:pt x="57448" y="36573"/>
                    <a:pt x="68213" y="35398"/>
                    <a:pt x="68213" y="27467"/>
                  </a:cubicBezTo>
                  <a:cubicBezTo>
                    <a:pt x="68213" y="19619"/>
                    <a:pt x="58084" y="16522"/>
                    <a:pt x="48989" y="16522"/>
                  </a:cubicBezTo>
                  <a:cubicBezTo>
                    <a:pt x="37828" y="16522"/>
                    <a:pt x="28112" y="21065"/>
                    <a:pt x="25011" y="30978"/>
                  </a:cubicBezTo>
                  <a:lnTo>
                    <a:pt x="8475" y="23750"/>
                  </a:lnTo>
                  <a:cubicBezTo>
                    <a:pt x="11369" y="8054"/>
                    <a:pt x="26459" y="0"/>
                    <a:pt x="47955" y="0"/>
                  </a:cubicBezTo>
                  <a:cubicBezTo>
                    <a:pt x="67179" y="0"/>
                    <a:pt x="86817" y="6402"/>
                    <a:pt x="86817" y="34488"/>
                  </a:cubicBezTo>
                  <a:lnTo>
                    <a:pt x="86817" y="72282"/>
                  </a:lnTo>
                  <a:cubicBezTo>
                    <a:pt x="86817" y="78684"/>
                    <a:pt x="87644" y="83640"/>
                    <a:pt x="93431" y="83640"/>
                  </a:cubicBezTo>
                  <a:cubicBezTo>
                    <a:pt x="95912" y="83640"/>
                    <a:pt x="99012" y="83020"/>
                    <a:pt x="100459" y="82401"/>
                  </a:cubicBezTo>
                  <a:lnTo>
                    <a:pt x="100459" y="98097"/>
                  </a:lnTo>
                  <a:cubicBezTo>
                    <a:pt x="96118" y="99956"/>
                    <a:pt x="92605" y="100162"/>
                    <a:pt x="90124" y="100162"/>
                  </a:cubicBezTo>
                  <a:cubicBezTo>
                    <a:pt x="76481" y="100162"/>
                    <a:pt x="68626" y="92934"/>
                    <a:pt x="68420" y="82401"/>
                  </a:cubicBezTo>
                  <a:cubicBezTo>
                    <a:pt x="62425" y="96444"/>
                    <a:pt x="48369" y="100162"/>
                    <a:pt x="35553" y="100162"/>
                  </a:cubicBezTo>
                  <a:cubicBezTo>
                    <a:pt x="15709" y="100162"/>
                    <a:pt x="0" y="88597"/>
                    <a:pt x="0" y="71249"/>
                  </a:cubicBezTo>
                  <a:close/>
                  <a:moveTo>
                    <a:pt x="68420" y="62988"/>
                  </a:moveTo>
                  <a:lnTo>
                    <a:pt x="68420" y="44608"/>
                  </a:lnTo>
                  <a:cubicBezTo>
                    <a:pt x="63630" y="51602"/>
                    <a:pt x="49976" y="53660"/>
                    <a:pt x="41648" y="54916"/>
                  </a:cubicBezTo>
                  <a:cubicBezTo>
                    <a:pt x="40631" y="55069"/>
                    <a:pt x="39694" y="55210"/>
                    <a:pt x="38861" y="55348"/>
                  </a:cubicBezTo>
                  <a:cubicBezTo>
                    <a:pt x="26251" y="57413"/>
                    <a:pt x="18604" y="59891"/>
                    <a:pt x="18604" y="68358"/>
                  </a:cubicBezTo>
                  <a:cubicBezTo>
                    <a:pt x="18604" y="78890"/>
                    <a:pt x="27078" y="83640"/>
                    <a:pt x="37620" y="83640"/>
                  </a:cubicBezTo>
                  <a:cubicBezTo>
                    <a:pt x="55811" y="83640"/>
                    <a:pt x="68420" y="70423"/>
                    <a:pt x="68420" y="6298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CDF8DB7-8260-A98B-C620-BDCC69146B7A}"/>
                </a:ext>
              </a:extLst>
            </p:cNvPr>
            <p:cNvSpPr/>
            <p:nvPr/>
          </p:nvSpPr>
          <p:spPr>
            <a:xfrm>
              <a:off x="1224430" y="6380785"/>
              <a:ext cx="205757" cy="70711"/>
            </a:xfrm>
            <a:custGeom>
              <a:avLst/>
              <a:gdLst>
                <a:gd name="connsiteX0" fmla="*/ 202995 w 205757"/>
                <a:gd name="connsiteY0" fmla="*/ 6944 h 70711"/>
                <a:gd name="connsiteX1" fmla="*/ 152850 w 205757"/>
                <a:gd name="connsiteY1" fmla="*/ 345 h 70711"/>
                <a:gd name="connsiteX2" fmla="*/ 144977 w 205757"/>
                <a:gd name="connsiteY2" fmla="*/ 1527 h 70711"/>
                <a:gd name="connsiteX3" fmla="*/ 148951 w 205757"/>
                <a:gd name="connsiteY3" fmla="*/ 11224 h 70711"/>
                <a:gd name="connsiteX4" fmla="*/ 102790 w 205757"/>
                <a:gd name="connsiteY4" fmla="*/ 15721 h 70711"/>
                <a:gd name="connsiteX5" fmla="*/ 98017 w 205757"/>
                <a:gd name="connsiteY5" fmla="*/ 17974 h 70711"/>
                <a:gd name="connsiteX6" fmla="*/ 66945 w 205757"/>
                <a:gd name="connsiteY6" fmla="*/ 38880 h 70711"/>
                <a:gd name="connsiteX7" fmla="*/ 41849 w 205757"/>
                <a:gd name="connsiteY7" fmla="*/ 34768 h 70711"/>
                <a:gd name="connsiteX8" fmla="*/ 0 w 205757"/>
                <a:gd name="connsiteY8" fmla="*/ 41442 h 70711"/>
                <a:gd name="connsiteX9" fmla="*/ 12657 w 205757"/>
                <a:gd name="connsiteY9" fmla="*/ 49797 h 70711"/>
                <a:gd name="connsiteX10" fmla="*/ 41314 w 205757"/>
                <a:gd name="connsiteY10" fmla="*/ 43657 h 70711"/>
                <a:gd name="connsiteX11" fmla="*/ 19459 w 205757"/>
                <a:gd name="connsiteY11" fmla="*/ 56320 h 70711"/>
                <a:gd name="connsiteX12" fmla="*/ 29484 w 205757"/>
                <a:gd name="connsiteY12" fmla="*/ 70711 h 70711"/>
                <a:gd name="connsiteX13" fmla="*/ 65131 w 205757"/>
                <a:gd name="connsiteY13" fmla="*/ 43076 h 70711"/>
                <a:gd name="connsiteX14" fmla="*/ 202469 w 205757"/>
                <a:gd name="connsiteY14" fmla="*/ 15683 h 70711"/>
                <a:gd name="connsiteX15" fmla="*/ 205757 w 205757"/>
                <a:gd name="connsiteY15" fmla="*/ 7976 h 70711"/>
                <a:gd name="connsiteX16" fmla="*/ 202995 w 205757"/>
                <a:gd name="connsiteY16" fmla="*/ 6944 h 70711"/>
                <a:gd name="connsiteX17" fmla="*/ 181620 w 205757"/>
                <a:gd name="connsiteY17" fmla="*/ 18368 h 70711"/>
                <a:gd name="connsiteX18" fmla="*/ 179319 w 205757"/>
                <a:gd name="connsiteY18" fmla="*/ 7742 h 70711"/>
                <a:gd name="connsiteX19" fmla="*/ 181620 w 205757"/>
                <a:gd name="connsiteY19" fmla="*/ 18368 h 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757" h="70711">
                  <a:moveTo>
                    <a:pt x="202995" y="6944"/>
                  </a:moveTo>
                  <a:cubicBezTo>
                    <a:pt x="187098" y="1227"/>
                    <a:pt x="169838" y="-904"/>
                    <a:pt x="152850" y="345"/>
                  </a:cubicBezTo>
                  <a:cubicBezTo>
                    <a:pt x="150201" y="542"/>
                    <a:pt x="147570" y="936"/>
                    <a:pt x="144977" y="1527"/>
                  </a:cubicBezTo>
                  <a:cubicBezTo>
                    <a:pt x="146339" y="4644"/>
                    <a:pt x="147636" y="7836"/>
                    <a:pt x="148951" y="11224"/>
                  </a:cubicBezTo>
                  <a:cubicBezTo>
                    <a:pt x="130413" y="19166"/>
                    <a:pt x="115230" y="19654"/>
                    <a:pt x="102790" y="15721"/>
                  </a:cubicBezTo>
                  <a:cubicBezTo>
                    <a:pt x="101137" y="16331"/>
                    <a:pt x="99529" y="17073"/>
                    <a:pt x="98017" y="17974"/>
                  </a:cubicBezTo>
                  <a:cubicBezTo>
                    <a:pt x="87362" y="24282"/>
                    <a:pt x="79451" y="36035"/>
                    <a:pt x="66945" y="38880"/>
                  </a:cubicBezTo>
                  <a:cubicBezTo>
                    <a:pt x="58292" y="40625"/>
                    <a:pt x="50277" y="35782"/>
                    <a:pt x="41849" y="34768"/>
                  </a:cubicBezTo>
                  <a:cubicBezTo>
                    <a:pt x="27671" y="32411"/>
                    <a:pt x="12224" y="34975"/>
                    <a:pt x="0" y="41442"/>
                  </a:cubicBezTo>
                  <a:cubicBezTo>
                    <a:pt x="4529" y="43761"/>
                    <a:pt x="8777" y="46549"/>
                    <a:pt x="12657" y="49797"/>
                  </a:cubicBezTo>
                  <a:cubicBezTo>
                    <a:pt x="21179" y="44756"/>
                    <a:pt x="31251" y="42503"/>
                    <a:pt x="41314" y="43657"/>
                  </a:cubicBezTo>
                  <a:cubicBezTo>
                    <a:pt x="33007" y="45760"/>
                    <a:pt x="25406" y="50163"/>
                    <a:pt x="19459" y="56320"/>
                  </a:cubicBezTo>
                  <a:cubicBezTo>
                    <a:pt x="23405" y="60649"/>
                    <a:pt x="26760" y="65473"/>
                    <a:pt x="29484" y="70711"/>
                  </a:cubicBezTo>
                  <a:cubicBezTo>
                    <a:pt x="40749" y="58564"/>
                    <a:pt x="51329" y="49919"/>
                    <a:pt x="65131" y="43076"/>
                  </a:cubicBezTo>
                  <a:cubicBezTo>
                    <a:pt x="123930" y="14557"/>
                    <a:pt x="173126" y="67773"/>
                    <a:pt x="202469" y="15683"/>
                  </a:cubicBezTo>
                  <a:cubicBezTo>
                    <a:pt x="203823" y="13243"/>
                    <a:pt x="204949" y="10633"/>
                    <a:pt x="205757" y="7976"/>
                  </a:cubicBezTo>
                  <a:cubicBezTo>
                    <a:pt x="205419" y="7854"/>
                    <a:pt x="204490" y="7470"/>
                    <a:pt x="202995" y="6944"/>
                  </a:cubicBezTo>
                  <a:close/>
                  <a:moveTo>
                    <a:pt x="181620" y="18368"/>
                  </a:moveTo>
                  <a:cubicBezTo>
                    <a:pt x="174610" y="19739"/>
                    <a:pt x="172403" y="9375"/>
                    <a:pt x="179319" y="7742"/>
                  </a:cubicBezTo>
                  <a:cubicBezTo>
                    <a:pt x="186346" y="6324"/>
                    <a:pt x="188601" y="16754"/>
                    <a:pt x="181620" y="1836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84076D8-59D8-5B4A-D852-27B8A2AD8A0F}"/>
                </a:ext>
              </a:extLst>
            </p:cNvPr>
            <p:cNvSpPr/>
            <p:nvPr/>
          </p:nvSpPr>
          <p:spPr>
            <a:xfrm>
              <a:off x="1407760" y="6357952"/>
              <a:ext cx="31316" cy="18239"/>
            </a:xfrm>
            <a:custGeom>
              <a:avLst/>
              <a:gdLst>
                <a:gd name="connsiteX0" fmla="*/ 31316 w 31316"/>
                <a:gd name="connsiteY0" fmla="*/ 9 h 18239"/>
                <a:gd name="connsiteX1" fmla="*/ 31307 w 31316"/>
                <a:gd name="connsiteY1" fmla="*/ 9 h 18239"/>
                <a:gd name="connsiteX2" fmla="*/ 22109 w 31316"/>
                <a:gd name="connsiteY2" fmla="*/ 14991 h 18239"/>
                <a:gd name="connsiteX3" fmla="*/ 6963 w 31316"/>
                <a:gd name="connsiteY3" fmla="*/ 18239 h 18239"/>
                <a:gd name="connsiteX4" fmla="*/ 0 w 31316"/>
                <a:gd name="connsiteY4" fmla="*/ 17066 h 18239"/>
                <a:gd name="connsiteX5" fmla="*/ 9039 w 31316"/>
                <a:gd name="connsiteY5" fmla="*/ 6918 h 18239"/>
                <a:gd name="connsiteX6" fmla="*/ 9058 w 31316"/>
                <a:gd name="connsiteY6" fmla="*/ 6918 h 18239"/>
                <a:gd name="connsiteX7" fmla="*/ 9076 w 31316"/>
                <a:gd name="connsiteY7" fmla="*/ 6909 h 18239"/>
                <a:gd name="connsiteX8" fmla="*/ 31316 w 31316"/>
                <a:gd name="connsiteY8" fmla="*/ 0 h 18239"/>
                <a:gd name="connsiteX9" fmla="*/ 31316 w 31316"/>
                <a:gd name="connsiteY9" fmla="*/ 9 h 1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16" h="18239">
                  <a:moveTo>
                    <a:pt x="31316" y="9"/>
                  </a:moveTo>
                  <a:lnTo>
                    <a:pt x="31307" y="9"/>
                  </a:lnTo>
                  <a:cubicBezTo>
                    <a:pt x="28873" y="5285"/>
                    <a:pt x="25801" y="10392"/>
                    <a:pt x="22109" y="14991"/>
                  </a:cubicBezTo>
                  <a:cubicBezTo>
                    <a:pt x="22109" y="14991"/>
                    <a:pt x="7009" y="18277"/>
                    <a:pt x="6963" y="18239"/>
                  </a:cubicBezTo>
                  <a:cubicBezTo>
                    <a:pt x="4651" y="17798"/>
                    <a:pt x="2331" y="17395"/>
                    <a:pt x="0" y="17066"/>
                  </a:cubicBezTo>
                  <a:cubicBezTo>
                    <a:pt x="3542" y="14184"/>
                    <a:pt x="6521" y="10683"/>
                    <a:pt x="9039" y="6918"/>
                  </a:cubicBezTo>
                  <a:lnTo>
                    <a:pt x="9058" y="6918"/>
                  </a:lnTo>
                  <a:cubicBezTo>
                    <a:pt x="9058" y="6918"/>
                    <a:pt x="9067" y="6900"/>
                    <a:pt x="9076" y="6909"/>
                  </a:cubicBezTo>
                  <a:cubicBezTo>
                    <a:pt x="15503" y="4703"/>
                    <a:pt x="22878" y="2384"/>
                    <a:pt x="31316" y="0"/>
                  </a:cubicBezTo>
                  <a:lnTo>
                    <a:pt x="31316" y="9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48CD58A-39BB-956C-D971-541484258452}"/>
                </a:ext>
              </a:extLst>
            </p:cNvPr>
            <p:cNvSpPr/>
            <p:nvPr/>
          </p:nvSpPr>
          <p:spPr>
            <a:xfrm>
              <a:off x="1424767" y="6370888"/>
              <a:ext cx="14808" cy="9922"/>
            </a:xfrm>
            <a:custGeom>
              <a:avLst/>
              <a:gdLst>
                <a:gd name="connsiteX0" fmla="*/ 5092 w 14808"/>
                <a:gd name="connsiteY0" fmla="*/ 2065 h 9922"/>
                <a:gd name="connsiteX1" fmla="*/ 0 w 14808"/>
                <a:gd name="connsiteY1" fmla="*/ 7622 h 9922"/>
                <a:gd name="connsiteX2" fmla="*/ 7808 w 14808"/>
                <a:gd name="connsiteY2" fmla="*/ 9922 h 9922"/>
                <a:gd name="connsiteX3" fmla="*/ 14808 w 14808"/>
                <a:gd name="connsiteY3" fmla="*/ 0 h 9922"/>
                <a:gd name="connsiteX4" fmla="*/ 5092 w 14808"/>
                <a:gd name="connsiteY4" fmla="*/ 2065 h 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8" h="9922">
                  <a:moveTo>
                    <a:pt x="5092" y="2065"/>
                  </a:moveTo>
                  <a:cubicBezTo>
                    <a:pt x="3598" y="3952"/>
                    <a:pt x="1832" y="5876"/>
                    <a:pt x="0" y="7622"/>
                  </a:cubicBezTo>
                  <a:cubicBezTo>
                    <a:pt x="2630" y="8317"/>
                    <a:pt x="5233" y="9087"/>
                    <a:pt x="7808" y="9922"/>
                  </a:cubicBezTo>
                  <a:lnTo>
                    <a:pt x="14808" y="0"/>
                  </a:lnTo>
                  <a:cubicBezTo>
                    <a:pt x="14808" y="0"/>
                    <a:pt x="5112" y="2056"/>
                    <a:pt x="5092" y="2065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005F5530-7A96-0E35-9F30-9ECE82312F8B}"/>
                </a:ext>
              </a:extLst>
            </p:cNvPr>
            <p:cNvSpPr/>
            <p:nvPr/>
          </p:nvSpPr>
          <p:spPr>
            <a:xfrm>
              <a:off x="1383886" y="6332879"/>
              <a:ext cx="44065" cy="40740"/>
            </a:xfrm>
            <a:custGeom>
              <a:avLst/>
              <a:gdLst>
                <a:gd name="connsiteX0" fmla="*/ 44066 w 44065"/>
                <a:gd name="connsiteY0" fmla="*/ 0 h 40740"/>
                <a:gd name="connsiteX1" fmla="*/ 32932 w 44065"/>
                <a:gd name="connsiteY1" fmla="*/ 31973 h 40740"/>
                <a:gd name="connsiteX2" fmla="*/ 32941 w 44065"/>
                <a:gd name="connsiteY2" fmla="*/ 31973 h 40740"/>
                <a:gd name="connsiteX3" fmla="*/ 32923 w 44065"/>
                <a:gd name="connsiteY3" fmla="*/ 32001 h 40740"/>
                <a:gd name="connsiteX4" fmla="*/ 10598 w 44065"/>
                <a:gd name="connsiteY4" fmla="*/ 40741 h 40740"/>
                <a:gd name="connsiteX5" fmla="*/ 0 w 44065"/>
                <a:gd name="connsiteY5" fmla="*/ 40403 h 40740"/>
                <a:gd name="connsiteX6" fmla="*/ 44066 w 44065"/>
                <a:gd name="connsiteY6" fmla="*/ 0 h 4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65" h="40740">
                  <a:moveTo>
                    <a:pt x="44066" y="0"/>
                  </a:moveTo>
                  <a:cubicBezTo>
                    <a:pt x="42693" y="11208"/>
                    <a:pt x="39283" y="22464"/>
                    <a:pt x="32932" y="31973"/>
                  </a:cubicBezTo>
                  <a:lnTo>
                    <a:pt x="32941" y="31973"/>
                  </a:lnTo>
                  <a:cubicBezTo>
                    <a:pt x="32941" y="31973"/>
                    <a:pt x="32923" y="31992"/>
                    <a:pt x="32923" y="32001"/>
                  </a:cubicBezTo>
                  <a:cubicBezTo>
                    <a:pt x="23658" y="35174"/>
                    <a:pt x="16329" y="38131"/>
                    <a:pt x="10598" y="40741"/>
                  </a:cubicBezTo>
                  <a:cubicBezTo>
                    <a:pt x="7075" y="40515"/>
                    <a:pt x="3533" y="40403"/>
                    <a:pt x="0" y="40403"/>
                  </a:cubicBezTo>
                  <a:cubicBezTo>
                    <a:pt x="7272" y="31907"/>
                    <a:pt x="20529" y="18540"/>
                    <a:pt x="44066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6D6B6D7-BDCE-71D0-C4E1-93D8A965D352}"/>
                </a:ext>
              </a:extLst>
            </p:cNvPr>
            <p:cNvSpPr/>
            <p:nvPr/>
          </p:nvSpPr>
          <p:spPr>
            <a:xfrm>
              <a:off x="1394484" y="6364880"/>
              <a:ext cx="22315" cy="10147"/>
            </a:xfrm>
            <a:custGeom>
              <a:avLst/>
              <a:gdLst>
                <a:gd name="connsiteX0" fmla="*/ 22315 w 22315"/>
                <a:gd name="connsiteY0" fmla="*/ 0 h 10147"/>
                <a:gd name="connsiteX1" fmla="*/ 13276 w 22315"/>
                <a:gd name="connsiteY1" fmla="*/ 10148 h 10147"/>
                <a:gd name="connsiteX2" fmla="*/ 0 w 22315"/>
                <a:gd name="connsiteY2" fmla="*/ 8740 h 10147"/>
                <a:gd name="connsiteX3" fmla="*/ 22315 w 22315"/>
                <a:gd name="connsiteY3" fmla="*/ 0 h 1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5" h="10147">
                  <a:moveTo>
                    <a:pt x="22315" y="0"/>
                  </a:moveTo>
                  <a:cubicBezTo>
                    <a:pt x="19797" y="3764"/>
                    <a:pt x="16818" y="7266"/>
                    <a:pt x="13276" y="10148"/>
                  </a:cubicBezTo>
                  <a:cubicBezTo>
                    <a:pt x="8879" y="9481"/>
                    <a:pt x="4444" y="9021"/>
                    <a:pt x="0" y="8740"/>
                  </a:cubicBezTo>
                  <a:cubicBezTo>
                    <a:pt x="5732" y="6130"/>
                    <a:pt x="13050" y="3182"/>
                    <a:pt x="22315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D983559-73FE-4483-7C5F-F35071ED652E}"/>
                </a:ext>
              </a:extLst>
            </p:cNvPr>
            <p:cNvSpPr/>
            <p:nvPr/>
          </p:nvSpPr>
          <p:spPr>
            <a:xfrm>
              <a:off x="1414723" y="6372953"/>
              <a:ext cx="15146" cy="5557"/>
            </a:xfrm>
            <a:custGeom>
              <a:avLst/>
              <a:gdLst>
                <a:gd name="connsiteX0" fmla="*/ 0 w 15146"/>
                <a:gd name="connsiteY0" fmla="*/ 3248 h 5557"/>
                <a:gd name="connsiteX1" fmla="*/ 15146 w 15146"/>
                <a:gd name="connsiteY1" fmla="*/ 0 h 5557"/>
                <a:gd name="connsiteX2" fmla="*/ 15137 w 15146"/>
                <a:gd name="connsiteY2" fmla="*/ 0 h 5557"/>
                <a:gd name="connsiteX3" fmla="*/ 10044 w 15146"/>
                <a:gd name="connsiteY3" fmla="*/ 5557 h 5557"/>
                <a:gd name="connsiteX4" fmla="*/ 0 w 15146"/>
                <a:gd name="connsiteY4" fmla="*/ 3248 h 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6" h="5557">
                  <a:moveTo>
                    <a:pt x="0" y="3248"/>
                  </a:moveTo>
                  <a:lnTo>
                    <a:pt x="15146" y="0"/>
                  </a:lnTo>
                  <a:lnTo>
                    <a:pt x="15137" y="0"/>
                  </a:lnTo>
                  <a:cubicBezTo>
                    <a:pt x="13642" y="1887"/>
                    <a:pt x="11876" y="3811"/>
                    <a:pt x="10044" y="5557"/>
                  </a:cubicBezTo>
                  <a:cubicBezTo>
                    <a:pt x="6727" y="4675"/>
                    <a:pt x="3373" y="3915"/>
                    <a:pt x="0" y="324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0E8E7D4-B5AC-964B-70D0-D32CD57BEDAF}"/>
                </a:ext>
              </a:extLst>
            </p:cNvPr>
            <p:cNvSpPr/>
            <p:nvPr/>
          </p:nvSpPr>
          <p:spPr>
            <a:xfrm>
              <a:off x="1289168" y="6328626"/>
              <a:ext cx="50886" cy="47058"/>
            </a:xfrm>
            <a:custGeom>
              <a:avLst/>
              <a:gdLst>
                <a:gd name="connsiteX0" fmla="*/ 50887 w 50886"/>
                <a:gd name="connsiteY0" fmla="*/ 47058 h 47058"/>
                <a:gd name="connsiteX1" fmla="*/ 32923 w 50886"/>
                <a:gd name="connsiteY1" fmla="*/ 20765 h 47058"/>
                <a:gd name="connsiteX2" fmla="*/ 0 w 50886"/>
                <a:gd name="connsiteY2" fmla="*/ 0 h 47058"/>
                <a:gd name="connsiteX3" fmla="*/ 11039 w 50886"/>
                <a:gd name="connsiteY3" fmla="*/ 27514 h 47058"/>
                <a:gd name="connsiteX4" fmla="*/ 50869 w 50886"/>
                <a:gd name="connsiteY4" fmla="*/ 47058 h 47058"/>
                <a:gd name="connsiteX5" fmla="*/ 50887 w 50886"/>
                <a:gd name="connsiteY5" fmla="*/ 47058 h 4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86" h="47058">
                  <a:moveTo>
                    <a:pt x="50887" y="47058"/>
                  </a:moveTo>
                  <a:cubicBezTo>
                    <a:pt x="42713" y="41877"/>
                    <a:pt x="36859" y="31879"/>
                    <a:pt x="32923" y="20765"/>
                  </a:cubicBezTo>
                  <a:cubicBezTo>
                    <a:pt x="23629" y="14513"/>
                    <a:pt x="12750" y="7585"/>
                    <a:pt x="0" y="0"/>
                  </a:cubicBezTo>
                  <a:cubicBezTo>
                    <a:pt x="2292" y="9894"/>
                    <a:pt x="6041" y="19206"/>
                    <a:pt x="11039" y="27514"/>
                  </a:cubicBezTo>
                  <a:cubicBezTo>
                    <a:pt x="23677" y="33719"/>
                    <a:pt x="37554" y="40525"/>
                    <a:pt x="50869" y="47058"/>
                  </a:cubicBezTo>
                  <a:lnTo>
                    <a:pt x="50887" y="47058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5ED1528-6AB1-593B-6D0D-670EB7EEB32B}"/>
                </a:ext>
              </a:extLst>
            </p:cNvPr>
            <p:cNvSpPr/>
            <p:nvPr/>
          </p:nvSpPr>
          <p:spPr>
            <a:xfrm>
              <a:off x="1315631" y="6303412"/>
              <a:ext cx="57750" cy="88606"/>
            </a:xfrm>
            <a:custGeom>
              <a:avLst/>
              <a:gdLst>
                <a:gd name="connsiteX0" fmla="*/ 57750 w 57750"/>
                <a:gd name="connsiteY0" fmla="*/ 88606 h 88606"/>
                <a:gd name="connsiteX1" fmla="*/ 727 w 57750"/>
                <a:gd name="connsiteY1" fmla="*/ 0 h 88606"/>
                <a:gd name="connsiteX2" fmla="*/ 6468 w 57750"/>
                <a:gd name="connsiteY2" fmla="*/ 45979 h 88606"/>
                <a:gd name="connsiteX3" fmla="*/ 57750 w 57750"/>
                <a:gd name="connsiteY3" fmla="*/ 88606 h 8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0" h="88606">
                  <a:moveTo>
                    <a:pt x="57750" y="88606"/>
                  </a:moveTo>
                  <a:cubicBezTo>
                    <a:pt x="48327" y="64378"/>
                    <a:pt x="39917" y="50165"/>
                    <a:pt x="727" y="0"/>
                  </a:cubicBezTo>
                  <a:cubicBezTo>
                    <a:pt x="-1086" y="8796"/>
                    <a:pt x="370" y="28725"/>
                    <a:pt x="6468" y="45979"/>
                  </a:cubicBezTo>
                  <a:cubicBezTo>
                    <a:pt x="48298" y="74122"/>
                    <a:pt x="57750" y="88606"/>
                    <a:pt x="57750" y="886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385BCB6-80D2-7F24-60BC-D1BF0D324D25}"/>
                </a:ext>
              </a:extLst>
            </p:cNvPr>
            <p:cNvSpPr/>
            <p:nvPr/>
          </p:nvSpPr>
          <p:spPr>
            <a:xfrm>
              <a:off x="1322099" y="6349391"/>
              <a:ext cx="51282" cy="42627"/>
            </a:xfrm>
            <a:custGeom>
              <a:avLst/>
              <a:gdLst>
                <a:gd name="connsiteX0" fmla="*/ 0 w 51282"/>
                <a:gd name="connsiteY0" fmla="*/ 0 h 42627"/>
                <a:gd name="connsiteX1" fmla="*/ 17965 w 51282"/>
                <a:gd name="connsiteY1" fmla="*/ 26294 h 42627"/>
                <a:gd name="connsiteX2" fmla="*/ 18031 w 51282"/>
                <a:gd name="connsiteY2" fmla="*/ 26331 h 42627"/>
                <a:gd name="connsiteX3" fmla="*/ 18632 w 51282"/>
                <a:gd name="connsiteY3" fmla="*/ 26622 h 42627"/>
                <a:gd name="connsiteX4" fmla="*/ 21958 w 51282"/>
                <a:gd name="connsiteY4" fmla="*/ 28256 h 42627"/>
                <a:gd name="connsiteX5" fmla="*/ 22109 w 51282"/>
                <a:gd name="connsiteY5" fmla="*/ 28331 h 42627"/>
                <a:gd name="connsiteX6" fmla="*/ 51283 w 51282"/>
                <a:gd name="connsiteY6" fmla="*/ 42628 h 42627"/>
                <a:gd name="connsiteX7" fmla="*/ 0 w 51282"/>
                <a:gd name="connsiteY7" fmla="*/ 0 h 4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82" h="42627">
                  <a:moveTo>
                    <a:pt x="0" y="0"/>
                  </a:moveTo>
                  <a:cubicBezTo>
                    <a:pt x="3928" y="11114"/>
                    <a:pt x="9791" y="21112"/>
                    <a:pt x="17965" y="26294"/>
                  </a:cubicBezTo>
                  <a:cubicBezTo>
                    <a:pt x="17994" y="26294"/>
                    <a:pt x="18012" y="26312"/>
                    <a:pt x="18031" y="26331"/>
                  </a:cubicBezTo>
                  <a:cubicBezTo>
                    <a:pt x="18237" y="26425"/>
                    <a:pt x="18435" y="26528"/>
                    <a:pt x="18632" y="26622"/>
                  </a:cubicBezTo>
                  <a:cubicBezTo>
                    <a:pt x="19290" y="26941"/>
                    <a:pt x="20446" y="27514"/>
                    <a:pt x="21958" y="28256"/>
                  </a:cubicBezTo>
                  <a:cubicBezTo>
                    <a:pt x="22005" y="28284"/>
                    <a:pt x="22062" y="28303"/>
                    <a:pt x="22109" y="28331"/>
                  </a:cubicBezTo>
                  <a:cubicBezTo>
                    <a:pt x="32604" y="33475"/>
                    <a:pt x="42629" y="38384"/>
                    <a:pt x="51283" y="42628"/>
                  </a:cubicBezTo>
                  <a:cubicBezTo>
                    <a:pt x="51283" y="42628"/>
                    <a:pt x="41830" y="28143"/>
                    <a:pt x="0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38CF34E-4541-5246-14B0-DE173467945B}"/>
                </a:ext>
              </a:extLst>
            </p:cNvPr>
            <p:cNvSpPr/>
            <p:nvPr/>
          </p:nvSpPr>
          <p:spPr>
            <a:xfrm>
              <a:off x="1281679" y="6347026"/>
              <a:ext cx="91702" cy="51886"/>
            </a:xfrm>
            <a:custGeom>
              <a:avLst/>
              <a:gdLst>
                <a:gd name="connsiteX0" fmla="*/ 18547 w 91702"/>
                <a:gd name="connsiteY0" fmla="*/ 9106 h 51886"/>
                <a:gd name="connsiteX1" fmla="*/ 0 w 91702"/>
                <a:gd name="connsiteY1" fmla="*/ 0 h 51886"/>
                <a:gd name="connsiteX2" fmla="*/ 91703 w 91702"/>
                <a:gd name="connsiteY2" fmla="*/ 44984 h 51886"/>
                <a:gd name="connsiteX3" fmla="*/ 18547 w 91702"/>
                <a:gd name="connsiteY3" fmla="*/ 9106 h 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702" h="51886">
                  <a:moveTo>
                    <a:pt x="18547" y="9106"/>
                  </a:moveTo>
                  <a:cubicBezTo>
                    <a:pt x="11942" y="5867"/>
                    <a:pt x="5675" y="2788"/>
                    <a:pt x="0" y="0"/>
                  </a:cubicBezTo>
                  <a:cubicBezTo>
                    <a:pt x="12441" y="28387"/>
                    <a:pt x="37940" y="68010"/>
                    <a:pt x="91703" y="44984"/>
                  </a:cubicBezTo>
                  <a:cubicBezTo>
                    <a:pt x="59475" y="49527"/>
                    <a:pt x="33430" y="33803"/>
                    <a:pt x="18547" y="91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B8D4A2D-DAFC-C189-8AF1-37E6008F4ED8}"/>
                </a:ext>
              </a:extLst>
            </p:cNvPr>
            <p:cNvSpPr/>
            <p:nvPr/>
          </p:nvSpPr>
          <p:spPr>
            <a:xfrm>
              <a:off x="1300236" y="6356141"/>
              <a:ext cx="73155" cy="36658"/>
            </a:xfrm>
            <a:custGeom>
              <a:avLst/>
              <a:gdLst>
                <a:gd name="connsiteX0" fmla="*/ 43972 w 73155"/>
                <a:gd name="connsiteY0" fmla="*/ 21581 h 36658"/>
                <a:gd name="connsiteX1" fmla="*/ 43821 w 73155"/>
                <a:gd name="connsiteY1" fmla="*/ 21506 h 36658"/>
                <a:gd name="connsiteX2" fmla="*/ 40495 w 73155"/>
                <a:gd name="connsiteY2" fmla="*/ 19873 h 36658"/>
                <a:gd name="connsiteX3" fmla="*/ 39894 w 73155"/>
                <a:gd name="connsiteY3" fmla="*/ 19582 h 36658"/>
                <a:gd name="connsiteX4" fmla="*/ 39828 w 73155"/>
                <a:gd name="connsiteY4" fmla="*/ 19544 h 36658"/>
                <a:gd name="connsiteX5" fmla="*/ 0 w 73155"/>
                <a:gd name="connsiteY5" fmla="*/ 0 h 36658"/>
                <a:gd name="connsiteX6" fmla="*/ 73155 w 73155"/>
                <a:gd name="connsiteY6" fmla="*/ 35878 h 36658"/>
                <a:gd name="connsiteX7" fmla="*/ 43981 w 73155"/>
                <a:gd name="connsiteY7" fmla="*/ 21581 h 36658"/>
                <a:gd name="connsiteX8" fmla="*/ 43972 w 73155"/>
                <a:gd name="connsiteY8" fmla="*/ 21581 h 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5" h="36658">
                  <a:moveTo>
                    <a:pt x="43972" y="21581"/>
                  </a:moveTo>
                  <a:cubicBezTo>
                    <a:pt x="43925" y="21553"/>
                    <a:pt x="43868" y="21534"/>
                    <a:pt x="43821" y="21506"/>
                  </a:cubicBezTo>
                  <a:cubicBezTo>
                    <a:pt x="42309" y="20765"/>
                    <a:pt x="41153" y="20201"/>
                    <a:pt x="40495" y="19873"/>
                  </a:cubicBezTo>
                  <a:cubicBezTo>
                    <a:pt x="40298" y="19779"/>
                    <a:pt x="40101" y="19676"/>
                    <a:pt x="39894" y="19582"/>
                  </a:cubicBezTo>
                  <a:cubicBezTo>
                    <a:pt x="39876" y="19563"/>
                    <a:pt x="39857" y="19554"/>
                    <a:pt x="39828" y="19544"/>
                  </a:cubicBezTo>
                  <a:cubicBezTo>
                    <a:pt x="26515" y="13011"/>
                    <a:pt x="12637" y="6205"/>
                    <a:pt x="0" y="0"/>
                  </a:cubicBezTo>
                  <a:cubicBezTo>
                    <a:pt x="14882" y="24698"/>
                    <a:pt x="40927" y="40422"/>
                    <a:pt x="73155" y="35878"/>
                  </a:cubicBezTo>
                  <a:cubicBezTo>
                    <a:pt x="64501" y="31635"/>
                    <a:pt x="54476" y="26726"/>
                    <a:pt x="43981" y="21581"/>
                  </a:cubicBezTo>
                  <a:lnTo>
                    <a:pt x="43972" y="21581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</p:grpSp>
      <p:sp>
        <p:nvSpPr>
          <p:cNvPr id="12" name="ZoneTexte 6">
            <a:extLst>
              <a:ext uri="{FF2B5EF4-FFF2-40B4-BE49-F238E27FC236}">
                <a16:creationId xmlns:a16="http://schemas.microsoft.com/office/drawing/2014/main" id="{719C5164-5E6F-FC06-A5D8-52190FA8C094}"/>
              </a:ext>
            </a:extLst>
          </p:cNvPr>
          <p:cNvSpPr txBox="1"/>
          <p:nvPr userDrawn="1"/>
        </p:nvSpPr>
        <p:spPr>
          <a:xfrm>
            <a:off x="1646931" y="6374605"/>
            <a:ext cx="2452254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r>
              <a:rPr lang="en-US" sz="800" b="0" i="0" noProof="0" dirty="0">
                <a:solidFill>
                  <a:schemeClr val="tx1">
                    <a:alpha val="50000"/>
                  </a:schemeClr>
                </a:solidFill>
                <a:latin typeface="+mn-lt"/>
              </a:rPr>
              <a:t>©2025 </a:t>
            </a:r>
            <a:r>
              <a:rPr lang="en-US" sz="800" b="0" i="0" noProof="0" dirty="0" err="1">
                <a:solidFill>
                  <a:schemeClr val="tx1">
                    <a:alpha val="50000"/>
                  </a:schemeClr>
                </a:solidFill>
                <a:latin typeface="+mn-lt"/>
              </a:rPr>
              <a:t>Feldera</a:t>
            </a:r>
            <a:r>
              <a:rPr lang="en-US" sz="800" b="0" i="0" noProof="0" dirty="0">
                <a:solidFill>
                  <a:schemeClr val="tx1">
                    <a:alpha val="50000"/>
                  </a:schemeClr>
                </a:solidFill>
                <a:latin typeface="+mn-lt"/>
              </a:rPr>
              <a:t>. All rights reserved. Confidential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5B18E7C7-F308-D6F7-579B-F76C9A2C9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48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D024817-FA2E-5B44-9CA8-964066E42326}" type="slidenum">
              <a:rPr lang="en-SV" smtClean="0"/>
              <a:pPr/>
              <a:t>‹#›</a:t>
            </a:fld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385438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87" r:id="rId8"/>
    <p:sldLayoutId id="214748367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est Signifier Extralight" panose="02060202040504020203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ACD17-A3AB-5843-F8FA-F066D1B5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3779C-4462-DF5C-9D6C-B9FC4361A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CEFD4F-6301-396A-D200-A049115487AE}"/>
              </a:ext>
            </a:extLst>
          </p:cNvPr>
          <p:cNvGrpSpPr/>
          <p:nvPr userDrawn="1"/>
        </p:nvGrpSpPr>
        <p:grpSpPr>
          <a:xfrm>
            <a:off x="838397" y="6303412"/>
            <a:ext cx="614480" cy="267678"/>
            <a:chOff x="838397" y="6303412"/>
            <a:chExt cx="614480" cy="267678"/>
          </a:xfrm>
          <a:solidFill>
            <a:schemeClr val="tx1">
              <a:alpha val="70000"/>
            </a:schemeClr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95A37C4-4026-D722-4FD7-0FF7C7B979C4}"/>
                </a:ext>
              </a:extLst>
            </p:cNvPr>
            <p:cNvSpPr/>
            <p:nvPr/>
          </p:nvSpPr>
          <p:spPr>
            <a:xfrm>
              <a:off x="838397" y="6419279"/>
              <a:ext cx="60564" cy="149726"/>
            </a:xfrm>
            <a:custGeom>
              <a:avLst/>
              <a:gdLst>
                <a:gd name="connsiteX0" fmla="*/ 45682 w 60564"/>
                <a:gd name="connsiteY0" fmla="*/ 0 h 149726"/>
                <a:gd name="connsiteX1" fmla="*/ 14469 w 60564"/>
                <a:gd name="connsiteY1" fmla="*/ 30565 h 149726"/>
                <a:gd name="connsiteX2" fmla="*/ 14469 w 60564"/>
                <a:gd name="connsiteY2" fmla="*/ 53705 h 149726"/>
                <a:gd name="connsiteX3" fmla="*/ 0 w 60564"/>
                <a:gd name="connsiteY3" fmla="*/ 53705 h 149726"/>
                <a:gd name="connsiteX4" fmla="*/ 0 w 60564"/>
                <a:gd name="connsiteY4" fmla="*/ 68161 h 149726"/>
                <a:gd name="connsiteX5" fmla="*/ 14469 w 60564"/>
                <a:gd name="connsiteY5" fmla="*/ 53705 h 149726"/>
                <a:gd name="connsiteX6" fmla="*/ 14469 w 60564"/>
                <a:gd name="connsiteY6" fmla="*/ 149726 h 149726"/>
                <a:gd name="connsiteX7" fmla="*/ 33073 w 60564"/>
                <a:gd name="connsiteY7" fmla="*/ 149726 h 149726"/>
                <a:gd name="connsiteX8" fmla="*/ 33073 w 60564"/>
                <a:gd name="connsiteY8" fmla="*/ 68151 h 149726"/>
                <a:gd name="connsiteX9" fmla="*/ 60565 w 60564"/>
                <a:gd name="connsiteY9" fmla="*/ 68151 h 149726"/>
                <a:gd name="connsiteX10" fmla="*/ 60565 w 60564"/>
                <a:gd name="connsiteY10" fmla="*/ 53695 h 149726"/>
                <a:gd name="connsiteX11" fmla="*/ 33073 w 60564"/>
                <a:gd name="connsiteY11" fmla="*/ 53695 h 149726"/>
                <a:gd name="connsiteX12" fmla="*/ 33073 w 60564"/>
                <a:gd name="connsiteY12" fmla="*/ 31598 h 149726"/>
                <a:gd name="connsiteX13" fmla="*/ 46716 w 60564"/>
                <a:gd name="connsiteY13" fmla="*/ 16522 h 149726"/>
                <a:gd name="connsiteX14" fmla="*/ 60565 w 60564"/>
                <a:gd name="connsiteY14" fmla="*/ 18587 h 149726"/>
                <a:gd name="connsiteX15" fmla="*/ 60565 w 60564"/>
                <a:gd name="connsiteY15" fmla="*/ 2065 h 149726"/>
                <a:gd name="connsiteX16" fmla="*/ 45682 w 60564"/>
                <a:gd name="connsiteY16" fmla="*/ 0 h 1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564" h="149726">
                  <a:moveTo>
                    <a:pt x="45682" y="0"/>
                  </a:moveTo>
                  <a:cubicBezTo>
                    <a:pt x="23771" y="0"/>
                    <a:pt x="14469" y="9706"/>
                    <a:pt x="14469" y="30565"/>
                  </a:cubicBezTo>
                  <a:lnTo>
                    <a:pt x="14469" y="53705"/>
                  </a:lnTo>
                  <a:lnTo>
                    <a:pt x="0" y="53705"/>
                  </a:lnTo>
                  <a:lnTo>
                    <a:pt x="0" y="68161"/>
                  </a:lnTo>
                  <a:cubicBezTo>
                    <a:pt x="7996" y="68161"/>
                    <a:pt x="14469" y="61693"/>
                    <a:pt x="14469" y="53705"/>
                  </a:cubicBezTo>
                  <a:lnTo>
                    <a:pt x="14469" y="149726"/>
                  </a:lnTo>
                  <a:lnTo>
                    <a:pt x="33073" y="149726"/>
                  </a:lnTo>
                  <a:lnTo>
                    <a:pt x="33073" y="68151"/>
                  </a:lnTo>
                  <a:lnTo>
                    <a:pt x="60565" y="68151"/>
                  </a:lnTo>
                  <a:lnTo>
                    <a:pt x="60565" y="53695"/>
                  </a:lnTo>
                  <a:lnTo>
                    <a:pt x="33073" y="53695"/>
                  </a:lnTo>
                  <a:lnTo>
                    <a:pt x="33073" y="31598"/>
                  </a:lnTo>
                  <a:cubicBezTo>
                    <a:pt x="33073" y="21685"/>
                    <a:pt x="37827" y="16522"/>
                    <a:pt x="46716" y="16522"/>
                  </a:cubicBezTo>
                  <a:cubicBezTo>
                    <a:pt x="50850" y="16522"/>
                    <a:pt x="55811" y="16728"/>
                    <a:pt x="60565" y="18587"/>
                  </a:cubicBezTo>
                  <a:lnTo>
                    <a:pt x="60565" y="2065"/>
                  </a:lnTo>
                  <a:cubicBezTo>
                    <a:pt x="54777" y="206"/>
                    <a:pt x="48576" y="0"/>
                    <a:pt x="45682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70F642B-1B04-0577-CFA5-0A09AC05A578}"/>
                </a:ext>
              </a:extLst>
            </p:cNvPr>
            <p:cNvSpPr/>
            <p:nvPr/>
          </p:nvSpPr>
          <p:spPr>
            <a:xfrm>
              <a:off x="905558" y="6470919"/>
              <a:ext cx="95920" cy="100161"/>
            </a:xfrm>
            <a:custGeom>
              <a:avLst/>
              <a:gdLst>
                <a:gd name="connsiteX0" fmla="*/ 49412 w 95920"/>
                <a:gd name="connsiteY0" fmla="*/ 0 h 100161"/>
                <a:gd name="connsiteX1" fmla="*/ 9 w 95920"/>
                <a:gd name="connsiteY1" fmla="*/ 48945 h 100161"/>
                <a:gd name="connsiteX2" fmla="*/ 0 w 95920"/>
                <a:gd name="connsiteY2" fmla="*/ 48945 h 100161"/>
                <a:gd name="connsiteX3" fmla="*/ 48369 w 95920"/>
                <a:gd name="connsiteY3" fmla="*/ 100162 h 100161"/>
                <a:gd name="connsiteX4" fmla="*/ 94991 w 95920"/>
                <a:gd name="connsiteY4" fmla="*/ 72282 h 100161"/>
                <a:gd name="connsiteX5" fmla="*/ 79488 w 95920"/>
                <a:gd name="connsiteY5" fmla="*/ 65054 h 100161"/>
                <a:gd name="connsiteX6" fmla="*/ 48163 w 95920"/>
                <a:gd name="connsiteY6" fmla="*/ 83640 h 100161"/>
                <a:gd name="connsiteX7" fmla="*/ 19017 w 95920"/>
                <a:gd name="connsiteY7" fmla="*/ 56999 h 100161"/>
                <a:gd name="connsiteX8" fmla="*/ 95714 w 95920"/>
                <a:gd name="connsiteY8" fmla="*/ 56999 h 100161"/>
                <a:gd name="connsiteX9" fmla="*/ 95798 w 95920"/>
                <a:gd name="connsiteY9" fmla="*/ 55132 h 100161"/>
                <a:gd name="connsiteX10" fmla="*/ 95921 w 95920"/>
                <a:gd name="connsiteY10" fmla="*/ 51836 h 100161"/>
                <a:gd name="connsiteX11" fmla="*/ 49412 w 95920"/>
                <a:gd name="connsiteY11" fmla="*/ 0 h 100161"/>
                <a:gd name="connsiteX12" fmla="*/ 47139 w 95920"/>
                <a:gd name="connsiteY12" fmla="*/ 16522 h 100161"/>
                <a:gd name="connsiteX13" fmla="*/ 77317 w 95920"/>
                <a:gd name="connsiteY13" fmla="*/ 42543 h 100161"/>
                <a:gd name="connsiteX14" fmla="*/ 18613 w 95920"/>
                <a:gd name="connsiteY14" fmla="*/ 42543 h 100161"/>
                <a:gd name="connsiteX15" fmla="*/ 47139 w 95920"/>
                <a:gd name="connsiteY15" fmla="*/ 16522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20" h="100161">
                  <a:moveTo>
                    <a:pt x="49412" y="0"/>
                  </a:moveTo>
                  <a:cubicBezTo>
                    <a:pt x="21714" y="0"/>
                    <a:pt x="9" y="17142"/>
                    <a:pt x="9" y="48945"/>
                  </a:cubicBezTo>
                  <a:lnTo>
                    <a:pt x="0" y="48945"/>
                  </a:lnTo>
                  <a:cubicBezTo>
                    <a:pt x="0" y="77032"/>
                    <a:pt x="18397" y="100162"/>
                    <a:pt x="48369" y="100162"/>
                  </a:cubicBezTo>
                  <a:cubicBezTo>
                    <a:pt x="70694" y="100162"/>
                    <a:pt x="86403" y="90042"/>
                    <a:pt x="94991" y="72282"/>
                  </a:cubicBezTo>
                  <a:lnTo>
                    <a:pt x="79488" y="65054"/>
                  </a:lnTo>
                  <a:cubicBezTo>
                    <a:pt x="71727" y="76000"/>
                    <a:pt x="64078" y="83640"/>
                    <a:pt x="48163" y="83640"/>
                  </a:cubicBezTo>
                  <a:cubicBezTo>
                    <a:pt x="30386" y="83640"/>
                    <a:pt x="19017" y="69184"/>
                    <a:pt x="19017" y="56999"/>
                  </a:cubicBezTo>
                  <a:lnTo>
                    <a:pt x="95714" y="56999"/>
                  </a:lnTo>
                  <a:cubicBezTo>
                    <a:pt x="95714" y="56188"/>
                    <a:pt x="95754" y="55691"/>
                    <a:pt x="95798" y="55132"/>
                  </a:cubicBezTo>
                  <a:cubicBezTo>
                    <a:pt x="95855" y="54409"/>
                    <a:pt x="95921" y="53582"/>
                    <a:pt x="95921" y="51836"/>
                  </a:cubicBezTo>
                  <a:cubicBezTo>
                    <a:pt x="95921" y="27054"/>
                    <a:pt x="80211" y="0"/>
                    <a:pt x="49412" y="0"/>
                  </a:cubicBezTo>
                  <a:close/>
                  <a:moveTo>
                    <a:pt x="47139" y="16522"/>
                  </a:moveTo>
                  <a:cubicBezTo>
                    <a:pt x="64296" y="16522"/>
                    <a:pt x="75044" y="26848"/>
                    <a:pt x="77317" y="42543"/>
                  </a:cubicBezTo>
                  <a:lnTo>
                    <a:pt x="18613" y="42543"/>
                  </a:lnTo>
                  <a:cubicBezTo>
                    <a:pt x="18613" y="27467"/>
                    <a:pt x="32049" y="16522"/>
                    <a:pt x="47139" y="16522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8777172-F6AD-9E61-E8E3-3EDCFDCE435C}"/>
                </a:ext>
              </a:extLst>
            </p:cNvPr>
            <p:cNvSpPr/>
            <p:nvPr/>
          </p:nvSpPr>
          <p:spPr>
            <a:xfrm>
              <a:off x="1014257" y="6421344"/>
              <a:ext cx="44028" cy="149736"/>
            </a:xfrm>
            <a:custGeom>
              <a:avLst/>
              <a:gdLst>
                <a:gd name="connsiteX0" fmla="*/ 0 w 44028"/>
                <a:gd name="connsiteY0" fmla="*/ 120203 h 149736"/>
                <a:gd name="connsiteX1" fmla="*/ 0 w 44028"/>
                <a:gd name="connsiteY1" fmla="*/ 0 h 149736"/>
                <a:gd name="connsiteX2" fmla="*/ 18604 w 44028"/>
                <a:gd name="connsiteY2" fmla="*/ 0 h 149736"/>
                <a:gd name="connsiteX3" fmla="*/ 18604 w 44028"/>
                <a:gd name="connsiteY3" fmla="*/ 114215 h 149736"/>
                <a:gd name="connsiteX4" fmla="*/ 31212 w 44028"/>
                <a:gd name="connsiteY4" fmla="*/ 131149 h 149736"/>
                <a:gd name="connsiteX5" fmla="*/ 44029 w 44028"/>
                <a:gd name="connsiteY5" fmla="*/ 129084 h 149736"/>
                <a:gd name="connsiteX6" fmla="*/ 44029 w 44028"/>
                <a:gd name="connsiteY6" fmla="*/ 147671 h 149736"/>
                <a:gd name="connsiteX7" fmla="*/ 31626 w 44028"/>
                <a:gd name="connsiteY7" fmla="*/ 149736 h 149736"/>
                <a:gd name="connsiteX8" fmla="*/ 0 w 44028"/>
                <a:gd name="connsiteY8" fmla="*/ 120203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28" h="149736">
                  <a:moveTo>
                    <a:pt x="0" y="120203"/>
                  </a:moveTo>
                  <a:lnTo>
                    <a:pt x="0" y="0"/>
                  </a:lnTo>
                  <a:lnTo>
                    <a:pt x="18604" y="0"/>
                  </a:lnTo>
                  <a:lnTo>
                    <a:pt x="18604" y="114215"/>
                  </a:lnTo>
                  <a:cubicBezTo>
                    <a:pt x="18604" y="124747"/>
                    <a:pt x="22531" y="131149"/>
                    <a:pt x="31212" y="131149"/>
                  </a:cubicBezTo>
                  <a:cubicBezTo>
                    <a:pt x="35347" y="131149"/>
                    <a:pt x="39274" y="130529"/>
                    <a:pt x="44029" y="129084"/>
                  </a:cubicBezTo>
                  <a:lnTo>
                    <a:pt x="44029" y="147671"/>
                  </a:lnTo>
                  <a:cubicBezTo>
                    <a:pt x="38241" y="149530"/>
                    <a:pt x="35140" y="149736"/>
                    <a:pt x="31626" y="149736"/>
                  </a:cubicBezTo>
                  <a:cubicBezTo>
                    <a:pt x="11989" y="149736"/>
                    <a:pt x="0" y="141269"/>
                    <a:pt x="0" y="120203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37D063-5966-91CF-3478-FE60E16C548B}"/>
                </a:ext>
              </a:extLst>
            </p:cNvPr>
            <p:cNvSpPr/>
            <p:nvPr/>
          </p:nvSpPr>
          <p:spPr>
            <a:xfrm>
              <a:off x="1065793" y="6421354"/>
              <a:ext cx="92604" cy="149736"/>
            </a:xfrm>
            <a:custGeom>
              <a:avLst/>
              <a:gdLst>
                <a:gd name="connsiteX0" fmla="*/ 41548 w 92604"/>
                <a:gd name="connsiteY0" fmla="*/ 49565 h 149736"/>
                <a:gd name="connsiteX1" fmla="*/ 0 w 92604"/>
                <a:gd name="connsiteY1" fmla="*/ 100162 h 149736"/>
                <a:gd name="connsiteX2" fmla="*/ 0 w 92604"/>
                <a:gd name="connsiteY2" fmla="*/ 100171 h 149736"/>
                <a:gd name="connsiteX3" fmla="*/ 41435 w 92604"/>
                <a:gd name="connsiteY3" fmla="*/ 149736 h 149736"/>
                <a:gd name="connsiteX4" fmla="*/ 73795 w 92604"/>
                <a:gd name="connsiteY4" fmla="*/ 130117 h 149736"/>
                <a:gd name="connsiteX5" fmla="*/ 74001 w 92604"/>
                <a:gd name="connsiteY5" fmla="*/ 147671 h 149736"/>
                <a:gd name="connsiteX6" fmla="*/ 92605 w 92604"/>
                <a:gd name="connsiteY6" fmla="*/ 147671 h 149736"/>
                <a:gd name="connsiteX7" fmla="*/ 92605 w 92604"/>
                <a:gd name="connsiteY7" fmla="*/ 0 h 149736"/>
                <a:gd name="connsiteX8" fmla="*/ 74001 w 92604"/>
                <a:gd name="connsiteY8" fmla="*/ 0 h 149736"/>
                <a:gd name="connsiteX9" fmla="*/ 74001 w 92604"/>
                <a:gd name="connsiteY9" fmla="*/ 69184 h 149736"/>
                <a:gd name="connsiteX10" fmla="*/ 41548 w 92604"/>
                <a:gd name="connsiteY10" fmla="*/ 49565 h 149736"/>
                <a:gd name="connsiteX11" fmla="*/ 74001 w 92604"/>
                <a:gd name="connsiteY11" fmla="*/ 96444 h 149736"/>
                <a:gd name="connsiteX12" fmla="*/ 74001 w 92604"/>
                <a:gd name="connsiteY12" fmla="*/ 102227 h 149736"/>
                <a:gd name="connsiteX13" fmla="*/ 74020 w 92604"/>
                <a:gd name="connsiteY13" fmla="*/ 102227 h 149736"/>
                <a:gd name="connsiteX14" fmla="*/ 46622 w 92604"/>
                <a:gd name="connsiteY14" fmla="*/ 133205 h 149736"/>
                <a:gd name="connsiteX15" fmla="*/ 18604 w 92604"/>
                <a:gd name="connsiteY15" fmla="*/ 99956 h 149736"/>
                <a:gd name="connsiteX16" fmla="*/ 46715 w 92604"/>
                <a:gd name="connsiteY16" fmla="*/ 66086 h 149736"/>
                <a:gd name="connsiteX17" fmla="*/ 74001 w 92604"/>
                <a:gd name="connsiteY17" fmla="*/ 96444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2604" h="149736">
                  <a:moveTo>
                    <a:pt x="41548" y="49565"/>
                  </a:moveTo>
                  <a:cubicBezTo>
                    <a:pt x="17984" y="49565"/>
                    <a:pt x="0" y="71249"/>
                    <a:pt x="0" y="100162"/>
                  </a:cubicBezTo>
                  <a:lnTo>
                    <a:pt x="0" y="100171"/>
                  </a:lnTo>
                  <a:cubicBezTo>
                    <a:pt x="0" y="128878"/>
                    <a:pt x="17664" y="149736"/>
                    <a:pt x="41435" y="149736"/>
                  </a:cubicBezTo>
                  <a:cubicBezTo>
                    <a:pt x="56111" y="149736"/>
                    <a:pt x="68213" y="141682"/>
                    <a:pt x="73795" y="130117"/>
                  </a:cubicBezTo>
                  <a:lnTo>
                    <a:pt x="74001" y="147671"/>
                  </a:lnTo>
                  <a:lnTo>
                    <a:pt x="92605" y="147671"/>
                  </a:lnTo>
                  <a:lnTo>
                    <a:pt x="92605" y="0"/>
                  </a:lnTo>
                  <a:lnTo>
                    <a:pt x="74001" y="0"/>
                  </a:lnTo>
                  <a:lnTo>
                    <a:pt x="74001" y="69184"/>
                  </a:lnTo>
                  <a:cubicBezTo>
                    <a:pt x="68007" y="58032"/>
                    <a:pt x="56431" y="49565"/>
                    <a:pt x="41548" y="49565"/>
                  </a:cubicBezTo>
                  <a:close/>
                  <a:moveTo>
                    <a:pt x="74001" y="96444"/>
                  </a:moveTo>
                  <a:lnTo>
                    <a:pt x="74001" y="102227"/>
                  </a:lnTo>
                  <a:lnTo>
                    <a:pt x="74020" y="102227"/>
                  </a:lnTo>
                  <a:cubicBezTo>
                    <a:pt x="73193" y="122259"/>
                    <a:pt x="62125" y="133205"/>
                    <a:pt x="46622" y="133205"/>
                  </a:cubicBezTo>
                  <a:cubicBezTo>
                    <a:pt x="30067" y="133205"/>
                    <a:pt x="18604" y="120401"/>
                    <a:pt x="18604" y="99956"/>
                  </a:cubicBezTo>
                  <a:cubicBezTo>
                    <a:pt x="18604" y="79510"/>
                    <a:pt x="29972" y="66086"/>
                    <a:pt x="46715" y="66086"/>
                  </a:cubicBezTo>
                  <a:cubicBezTo>
                    <a:pt x="61599" y="66086"/>
                    <a:pt x="73174" y="76412"/>
                    <a:pt x="74001" y="96444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6EC154B-29FC-AB6F-7BE8-CBD0EC02BB81}"/>
                </a:ext>
              </a:extLst>
            </p:cNvPr>
            <p:cNvSpPr/>
            <p:nvPr/>
          </p:nvSpPr>
          <p:spPr>
            <a:xfrm>
              <a:off x="1171890" y="6470919"/>
              <a:ext cx="95911" cy="100161"/>
            </a:xfrm>
            <a:custGeom>
              <a:avLst/>
              <a:gdLst>
                <a:gd name="connsiteX0" fmla="*/ 0 w 95911"/>
                <a:gd name="connsiteY0" fmla="*/ 48945 h 100161"/>
                <a:gd name="connsiteX1" fmla="*/ 49403 w 95911"/>
                <a:gd name="connsiteY1" fmla="*/ 0 h 100161"/>
                <a:gd name="connsiteX2" fmla="*/ 95912 w 95911"/>
                <a:gd name="connsiteY2" fmla="*/ 51836 h 100161"/>
                <a:gd name="connsiteX3" fmla="*/ 95789 w 95911"/>
                <a:gd name="connsiteY3" fmla="*/ 55132 h 100161"/>
                <a:gd name="connsiteX4" fmla="*/ 95789 w 95911"/>
                <a:gd name="connsiteY4" fmla="*/ 55135 h 100161"/>
                <a:gd name="connsiteX5" fmla="*/ 95705 w 95911"/>
                <a:gd name="connsiteY5" fmla="*/ 56999 h 100161"/>
                <a:gd name="connsiteX6" fmla="*/ 19017 w 95911"/>
                <a:gd name="connsiteY6" fmla="*/ 56999 h 100161"/>
                <a:gd name="connsiteX7" fmla="*/ 48163 w 95911"/>
                <a:gd name="connsiteY7" fmla="*/ 83640 h 100161"/>
                <a:gd name="connsiteX8" fmla="*/ 79488 w 95911"/>
                <a:gd name="connsiteY8" fmla="*/ 65054 h 100161"/>
                <a:gd name="connsiteX9" fmla="*/ 94991 w 95911"/>
                <a:gd name="connsiteY9" fmla="*/ 72282 h 100161"/>
                <a:gd name="connsiteX10" fmla="*/ 48369 w 95911"/>
                <a:gd name="connsiteY10" fmla="*/ 100162 h 100161"/>
                <a:gd name="connsiteX11" fmla="*/ 0 w 95911"/>
                <a:gd name="connsiteY11" fmla="*/ 48945 h 100161"/>
                <a:gd name="connsiteX12" fmla="*/ 77327 w 95911"/>
                <a:gd name="connsiteY12" fmla="*/ 42543 h 100161"/>
                <a:gd name="connsiteX13" fmla="*/ 47147 w 95911"/>
                <a:gd name="connsiteY13" fmla="*/ 16522 h 100161"/>
                <a:gd name="connsiteX14" fmla="*/ 18623 w 95911"/>
                <a:gd name="connsiteY14" fmla="*/ 42543 h 100161"/>
                <a:gd name="connsiteX15" fmla="*/ 77327 w 95911"/>
                <a:gd name="connsiteY15" fmla="*/ 42543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11" h="100161">
                  <a:moveTo>
                    <a:pt x="0" y="48945"/>
                  </a:moveTo>
                  <a:cubicBezTo>
                    <a:pt x="0" y="17142"/>
                    <a:pt x="21704" y="0"/>
                    <a:pt x="49403" y="0"/>
                  </a:cubicBezTo>
                  <a:cubicBezTo>
                    <a:pt x="80202" y="0"/>
                    <a:pt x="95912" y="27054"/>
                    <a:pt x="95912" y="51836"/>
                  </a:cubicBezTo>
                  <a:cubicBezTo>
                    <a:pt x="95912" y="53582"/>
                    <a:pt x="95846" y="54409"/>
                    <a:pt x="95789" y="55132"/>
                  </a:cubicBezTo>
                  <a:lnTo>
                    <a:pt x="95789" y="55135"/>
                  </a:lnTo>
                  <a:cubicBezTo>
                    <a:pt x="95744" y="55694"/>
                    <a:pt x="95705" y="56190"/>
                    <a:pt x="95705" y="56999"/>
                  </a:cubicBezTo>
                  <a:lnTo>
                    <a:pt x="19017" y="56999"/>
                  </a:lnTo>
                  <a:cubicBezTo>
                    <a:pt x="19017" y="69184"/>
                    <a:pt x="30386" y="83640"/>
                    <a:pt x="48163" y="83640"/>
                  </a:cubicBezTo>
                  <a:cubicBezTo>
                    <a:pt x="64079" y="83640"/>
                    <a:pt x="71728" y="76000"/>
                    <a:pt x="79488" y="65054"/>
                  </a:cubicBezTo>
                  <a:lnTo>
                    <a:pt x="94991" y="72282"/>
                  </a:lnTo>
                  <a:cubicBezTo>
                    <a:pt x="86404" y="90042"/>
                    <a:pt x="70694" y="100162"/>
                    <a:pt x="48369" y="100162"/>
                  </a:cubicBezTo>
                  <a:cubicBezTo>
                    <a:pt x="18397" y="100162"/>
                    <a:pt x="0" y="77032"/>
                    <a:pt x="0" y="48945"/>
                  </a:cubicBezTo>
                  <a:close/>
                  <a:moveTo>
                    <a:pt x="77327" y="42543"/>
                  </a:moveTo>
                  <a:cubicBezTo>
                    <a:pt x="75053" y="26848"/>
                    <a:pt x="64304" y="16522"/>
                    <a:pt x="47147" y="16522"/>
                  </a:cubicBezTo>
                  <a:cubicBezTo>
                    <a:pt x="32058" y="16522"/>
                    <a:pt x="18623" y="27467"/>
                    <a:pt x="18623" y="42543"/>
                  </a:cubicBezTo>
                  <a:lnTo>
                    <a:pt x="77327" y="42543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1011AE-67C5-EE7C-96E1-3562696DB9F9}"/>
                </a:ext>
              </a:extLst>
            </p:cNvPr>
            <p:cNvSpPr/>
            <p:nvPr/>
          </p:nvSpPr>
          <p:spPr>
            <a:xfrm>
              <a:off x="1280956" y="6470919"/>
              <a:ext cx="67385" cy="98096"/>
            </a:xfrm>
            <a:custGeom>
              <a:avLst/>
              <a:gdLst>
                <a:gd name="connsiteX0" fmla="*/ 18810 w 67385"/>
                <a:gd name="connsiteY0" fmla="*/ 2065 h 98096"/>
                <a:gd name="connsiteX1" fmla="*/ 0 w 67385"/>
                <a:gd name="connsiteY1" fmla="*/ 2065 h 98096"/>
                <a:gd name="connsiteX2" fmla="*/ 0 w 67385"/>
                <a:gd name="connsiteY2" fmla="*/ 98097 h 98096"/>
                <a:gd name="connsiteX3" fmla="*/ 18604 w 67385"/>
                <a:gd name="connsiteY3" fmla="*/ 98097 h 98096"/>
                <a:gd name="connsiteX4" fmla="*/ 18604 w 67385"/>
                <a:gd name="connsiteY4" fmla="*/ 42130 h 98096"/>
                <a:gd name="connsiteX5" fmla="*/ 44855 w 67385"/>
                <a:gd name="connsiteY5" fmla="*/ 16522 h 98096"/>
                <a:gd name="connsiteX6" fmla="*/ 64285 w 67385"/>
                <a:gd name="connsiteY6" fmla="*/ 25402 h 98096"/>
                <a:gd name="connsiteX7" fmla="*/ 67386 w 67385"/>
                <a:gd name="connsiteY7" fmla="*/ 6816 h 98096"/>
                <a:gd name="connsiteX8" fmla="*/ 46715 w 67385"/>
                <a:gd name="connsiteY8" fmla="*/ 0 h 98096"/>
                <a:gd name="connsiteX9" fmla="*/ 18810 w 67385"/>
                <a:gd name="connsiteY9" fmla="*/ 19619 h 98096"/>
                <a:gd name="connsiteX10" fmla="*/ 18810 w 67385"/>
                <a:gd name="connsiteY10" fmla="*/ 2065 h 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85" h="98096">
                  <a:moveTo>
                    <a:pt x="18810" y="2065"/>
                  </a:moveTo>
                  <a:lnTo>
                    <a:pt x="0" y="2065"/>
                  </a:lnTo>
                  <a:lnTo>
                    <a:pt x="0" y="98097"/>
                  </a:lnTo>
                  <a:lnTo>
                    <a:pt x="18604" y="98097"/>
                  </a:lnTo>
                  <a:lnTo>
                    <a:pt x="18604" y="42130"/>
                  </a:lnTo>
                  <a:cubicBezTo>
                    <a:pt x="18604" y="26641"/>
                    <a:pt x="29145" y="16522"/>
                    <a:pt x="44855" y="16522"/>
                  </a:cubicBezTo>
                  <a:cubicBezTo>
                    <a:pt x="53331" y="16522"/>
                    <a:pt x="60358" y="18999"/>
                    <a:pt x="64285" y="25402"/>
                  </a:cubicBezTo>
                  <a:lnTo>
                    <a:pt x="67386" y="6816"/>
                  </a:lnTo>
                  <a:cubicBezTo>
                    <a:pt x="63872" y="2272"/>
                    <a:pt x="57051" y="0"/>
                    <a:pt x="46715" y="0"/>
                  </a:cubicBezTo>
                  <a:cubicBezTo>
                    <a:pt x="32246" y="0"/>
                    <a:pt x="22531" y="5989"/>
                    <a:pt x="18810" y="19619"/>
                  </a:cubicBezTo>
                  <a:lnTo>
                    <a:pt x="18810" y="2065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CD6F271-7FC7-EE44-4982-B2EC6E75B8CB}"/>
                </a:ext>
              </a:extLst>
            </p:cNvPr>
            <p:cNvSpPr/>
            <p:nvPr/>
          </p:nvSpPr>
          <p:spPr>
            <a:xfrm>
              <a:off x="1352419" y="6470919"/>
              <a:ext cx="100458" cy="100161"/>
            </a:xfrm>
            <a:custGeom>
              <a:avLst/>
              <a:gdLst>
                <a:gd name="connsiteX0" fmla="*/ 0 w 100458"/>
                <a:gd name="connsiteY0" fmla="*/ 71249 h 100161"/>
                <a:gd name="connsiteX1" fmla="*/ 37620 w 100458"/>
                <a:gd name="connsiteY1" fmla="*/ 38826 h 100161"/>
                <a:gd name="connsiteX2" fmla="*/ 45613 w 100458"/>
                <a:gd name="connsiteY2" fmla="*/ 37864 h 100161"/>
                <a:gd name="connsiteX3" fmla="*/ 45616 w 100458"/>
                <a:gd name="connsiteY3" fmla="*/ 37864 h 100161"/>
                <a:gd name="connsiteX4" fmla="*/ 68213 w 100458"/>
                <a:gd name="connsiteY4" fmla="*/ 27467 h 100161"/>
                <a:gd name="connsiteX5" fmla="*/ 48989 w 100458"/>
                <a:gd name="connsiteY5" fmla="*/ 16522 h 100161"/>
                <a:gd name="connsiteX6" fmla="*/ 25011 w 100458"/>
                <a:gd name="connsiteY6" fmla="*/ 30978 h 100161"/>
                <a:gd name="connsiteX7" fmla="*/ 8475 w 100458"/>
                <a:gd name="connsiteY7" fmla="*/ 23750 h 100161"/>
                <a:gd name="connsiteX8" fmla="*/ 47955 w 100458"/>
                <a:gd name="connsiteY8" fmla="*/ 0 h 100161"/>
                <a:gd name="connsiteX9" fmla="*/ 86817 w 100458"/>
                <a:gd name="connsiteY9" fmla="*/ 34488 h 100161"/>
                <a:gd name="connsiteX10" fmla="*/ 86817 w 100458"/>
                <a:gd name="connsiteY10" fmla="*/ 72282 h 100161"/>
                <a:gd name="connsiteX11" fmla="*/ 93431 w 100458"/>
                <a:gd name="connsiteY11" fmla="*/ 83640 h 100161"/>
                <a:gd name="connsiteX12" fmla="*/ 100459 w 100458"/>
                <a:gd name="connsiteY12" fmla="*/ 82401 h 100161"/>
                <a:gd name="connsiteX13" fmla="*/ 100459 w 100458"/>
                <a:gd name="connsiteY13" fmla="*/ 98097 h 100161"/>
                <a:gd name="connsiteX14" fmla="*/ 90124 w 100458"/>
                <a:gd name="connsiteY14" fmla="*/ 100162 h 100161"/>
                <a:gd name="connsiteX15" fmla="*/ 68420 w 100458"/>
                <a:gd name="connsiteY15" fmla="*/ 82401 h 100161"/>
                <a:gd name="connsiteX16" fmla="*/ 35553 w 100458"/>
                <a:gd name="connsiteY16" fmla="*/ 100162 h 100161"/>
                <a:gd name="connsiteX17" fmla="*/ 0 w 100458"/>
                <a:gd name="connsiteY17" fmla="*/ 71249 h 100161"/>
                <a:gd name="connsiteX18" fmla="*/ 68420 w 100458"/>
                <a:gd name="connsiteY18" fmla="*/ 62988 h 100161"/>
                <a:gd name="connsiteX19" fmla="*/ 68420 w 100458"/>
                <a:gd name="connsiteY19" fmla="*/ 44608 h 100161"/>
                <a:gd name="connsiteX20" fmla="*/ 41648 w 100458"/>
                <a:gd name="connsiteY20" fmla="*/ 54916 h 100161"/>
                <a:gd name="connsiteX21" fmla="*/ 38861 w 100458"/>
                <a:gd name="connsiteY21" fmla="*/ 55348 h 100161"/>
                <a:gd name="connsiteX22" fmla="*/ 18604 w 100458"/>
                <a:gd name="connsiteY22" fmla="*/ 68358 h 100161"/>
                <a:gd name="connsiteX23" fmla="*/ 37620 w 100458"/>
                <a:gd name="connsiteY23" fmla="*/ 83640 h 100161"/>
                <a:gd name="connsiteX24" fmla="*/ 68420 w 100458"/>
                <a:gd name="connsiteY24" fmla="*/ 62988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0458" h="100161">
                  <a:moveTo>
                    <a:pt x="0" y="71249"/>
                  </a:moveTo>
                  <a:cubicBezTo>
                    <a:pt x="0" y="47706"/>
                    <a:pt x="15503" y="41989"/>
                    <a:pt x="37620" y="38826"/>
                  </a:cubicBezTo>
                  <a:cubicBezTo>
                    <a:pt x="40265" y="38448"/>
                    <a:pt x="42967" y="38153"/>
                    <a:pt x="45613" y="37864"/>
                  </a:cubicBezTo>
                  <a:lnTo>
                    <a:pt x="45616" y="37864"/>
                  </a:lnTo>
                  <a:cubicBezTo>
                    <a:pt x="57448" y="36573"/>
                    <a:pt x="68213" y="35398"/>
                    <a:pt x="68213" y="27467"/>
                  </a:cubicBezTo>
                  <a:cubicBezTo>
                    <a:pt x="68213" y="19619"/>
                    <a:pt x="58084" y="16522"/>
                    <a:pt x="48989" y="16522"/>
                  </a:cubicBezTo>
                  <a:cubicBezTo>
                    <a:pt x="37828" y="16522"/>
                    <a:pt x="28112" y="21065"/>
                    <a:pt x="25011" y="30978"/>
                  </a:cubicBezTo>
                  <a:lnTo>
                    <a:pt x="8475" y="23750"/>
                  </a:lnTo>
                  <a:cubicBezTo>
                    <a:pt x="11369" y="8054"/>
                    <a:pt x="26459" y="0"/>
                    <a:pt x="47955" y="0"/>
                  </a:cubicBezTo>
                  <a:cubicBezTo>
                    <a:pt x="67179" y="0"/>
                    <a:pt x="86817" y="6402"/>
                    <a:pt x="86817" y="34488"/>
                  </a:cubicBezTo>
                  <a:lnTo>
                    <a:pt x="86817" y="72282"/>
                  </a:lnTo>
                  <a:cubicBezTo>
                    <a:pt x="86817" y="78684"/>
                    <a:pt x="87644" y="83640"/>
                    <a:pt x="93431" y="83640"/>
                  </a:cubicBezTo>
                  <a:cubicBezTo>
                    <a:pt x="95912" y="83640"/>
                    <a:pt x="99012" y="83020"/>
                    <a:pt x="100459" y="82401"/>
                  </a:cubicBezTo>
                  <a:lnTo>
                    <a:pt x="100459" y="98097"/>
                  </a:lnTo>
                  <a:cubicBezTo>
                    <a:pt x="96118" y="99956"/>
                    <a:pt x="92605" y="100162"/>
                    <a:pt x="90124" y="100162"/>
                  </a:cubicBezTo>
                  <a:cubicBezTo>
                    <a:pt x="76481" y="100162"/>
                    <a:pt x="68626" y="92934"/>
                    <a:pt x="68420" y="82401"/>
                  </a:cubicBezTo>
                  <a:cubicBezTo>
                    <a:pt x="62425" y="96444"/>
                    <a:pt x="48369" y="100162"/>
                    <a:pt x="35553" y="100162"/>
                  </a:cubicBezTo>
                  <a:cubicBezTo>
                    <a:pt x="15709" y="100162"/>
                    <a:pt x="0" y="88597"/>
                    <a:pt x="0" y="71249"/>
                  </a:cubicBezTo>
                  <a:close/>
                  <a:moveTo>
                    <a:pt x="68420" y="62988"/>
                  </a:moveTo>
                  <a:lnTo>
                    <a:pt x="68420" y="44608"/>
                  </a:lnTo>
                  <a:cubicBezTo>
                    <a:pt x="63630" y="51602"/>
                    <a:pt x="49976" y="53660"/>
                    <a:pt x="41648" y="54916"/>
                  </a:cubicBezTo>
                  <a:cubicBezTo>
                    <a:pt x="40631" y="55069"/>
                    <a:pt x="39694" y="55210"/>
                    <a:pt x="38861" y="55348"/>
                  </a:cubicBezTo>
                  <a:cubicBezTo>
                    <a:pt x="26251" y="57413"/>
                    <a:pt x="18604" y="59891"/>
                    <a:pt x="18604" y="68358"/>
                  </a:cubicBezTo>
                  <a:cubicBezTo>
                    <a:pt x="18604" y="78890"/>
                    <a:pt x="27078" y="83640"/>
                    <a:pt x="37620" y="83640"/>
                  </a:cubicBezTo>
                  <a:cubicBezTo>
                    <a:pt x="55811" y="83640"/>
                    <a:pt x="68420" y="70423"/>
                    <a:pt x="68420" y="6298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CDF8DB7-8260-A98B-C620-BDCC69146B7A}"/>
                </a:ext>
              </a:extLst>
            </p:cNvPr>
            <p:cNvSpPr/>
            <p:nvPr/>
          </p:nvSpPr>
          <p:spPr>
            <a:xfrm>
              <a:off x="1224430" y="6380785"/>
              <a:ext cx="205757" cy="70711"/>
            </a:xfrm>
            <a:custGeom>
              <a:avLst/>
              <a:gdLst>
                <a:gd name="connsiteX0" fmla="*/ 202995 w 205757"/>
                <a:gd name="connsiteY0" fmla="*/ 6944 h 70711"/>
                <a:gd name="connsiteX1" fmla="*/ 152850 w 205757"/>
                <a:gd name="connsiteY1" fmla="*/ 345 h 70711"/>
                <a:gd name="connsiteX2" fmla="*/ 144977 w 205757"/>
                <a:gd name="connsiteY2" fmla="*/ 1527 h 70711"/>
                <a:gd name="connsiteX3" fmla="*/ 148951 w 205757"/>
                <a:gd name="connsiteY3" fmla="*/ 11224 h 70711"/>
                <a:gd name="connsiteX4" fmla="*/ 102790 w 205757"/>
                <a:gd name="connsiteY4" fmla="*/ 15721 h 70711"/>
                <a:gd name="connsiteX5" fmla="*/ 98017 w 205757"/>
                <a:gd name="connsiteY5" fmla="*/ 17974 h 70711"/>
                <a:gd name="connsiteX6" fmla="*/ 66945 w 205757"/>
                <a:gd name="connsiteY6" fmla="*/ 38880 h 70711"/>
                <a:gd name="connsiteX7" fmla="*/ 41849 w 205757"/>
                <a:gd name="connsiteY7" fmla="*/ 34768 h 70711"/>
                <a:gd name="connsiteX8" fmla="*/ 0 w 205757"/>
                <a:gd name="connsiteY8" fmla="*/ 41442 h 70711"/>
                <a:gd name="connsiteX9" fmla="*/ 12657 w 205757"/>
                <a:gd name="connsiteY9" fmla="*/ 49797 h 70711"/>
                <a:gd name="connsiteX10" fmla="*/ 41314 w 205757"/>
                <a:gd name="connsiteY10" fmla="*/ 43657 h 70711"/>
                <a:gd name="connsiteX11" fmla="*/ 19459 w 205757"/>
                <a:gd name="connsiteY11" fmla="*/ 56320 h 70711"/>
                <a:gd name="connsiteX12" fmla="*/ 29484 w 205757"/>
                <a:gd name="connsiteY12" fmla="*/ 70711 h 70711"/>
                <a:gd name="connsiteX13" fmla="*/ 65131 w 205757"/>
                <a:gd name="connsiteY13" fmla="*/ 43076 h 70711"/>
                <a:gd name="connsiteX14" fmla="*/ 202469 w 205757"/>
                <a:gd name="connsiteY14" fmla="*/ 15683 h 70711"/>
                <a:gd name="connsiteX15" fmla="*/ 205757 w 205757"/>
                <a:gd name="connsiteY15" fmla="*/ 7976 h 70711"/>
                <a:gd name="connsiteX16" fmla="*/ 202995 w 205757"/>
                <a:gd name="connsiteY16" fmla="*/ 6944 h 70711"/>
                <a:gd name="connsiteX17" fmla="*/ 181620 w 205757"/>
                <a:gd name="connsiteY17" fmla="*/ 18368 h 70711"/>
                <a:gd name="connsiteX18" fmla="*/ 179319 w 205757"/>
                <a:gd name="connsiteY18" fmla="*/ 7742 h 70711"/>
                <a:gd name="connsiteX19" fmla="*/ 181620 w 205757"/>
                <a:gd name="connsiteY19" fmla="*/ 18368 h 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757" h="70711">
                  <a:moveTo>
                    <a:pt x="202995" y="6944"/>
                  </a:moveTo>
                  <a:cubicBezTo>
                    <a:pt x="187098" y="1227"/>
                    <a:pt x="169838" y="-904"/>
                    <a:pt x="152850" y="345"/>
                  </a:cubicBezTo>
                  <a:cubicBezTo>
                    <a:pt x="150201" y="542"/>
                    <a:pt x="147570" y="936"/>
                    <a:pt x="144977" y="1527"/>
                  </a:cubicBezTo>
                  <a:cubicBezTo>
                    <a:pt x="146339" y="4644"/>
                    <a:pt x="147636" y="7836"/>
                    <a:pt x="148951" y="11224"/>
                  </a:cubicBezTo>
                  <a:cubicBezTo>
                    <a:pt x="130413" y="19166"/>
                    <a:pt x="115230" y="19654"/>
                    <a:pt x="102790" y="15721"/>
                  </a:cubicBezTo>
                  <a:cubicBezTo>
                    <a:pt x="101137" y="16331"/>
                    <a:pt x="99529" y="17073"/>
                    <a:pt x="98017" y="17974"/>
                  </a:cubicBezTo>
                  <a:cubicBezTo>
                    <a:pt x="87362" y="24282"/>
                    <a:pt x="79451" y="36035"/>
                    <a:pt x="66945" y="38880"/>
                  </a:cubicBezTo>
                  <a:cubicBezTo>
                    <a:pt x="58292" y="40625"/>
                    <a:pt x="50277" y="35782"/>
                    <a:pt x="41849" y="34768"/>
                  </a:cubicBezTo>
                  <a:cubicBezTo>
                    <a:pt x="27671" y="32411"/>
                    <a:pt x="12224" y="34975"/>
                    <a:pt x="0" y="41442"/>
                  </a:cubicBezTo>
                  <a:cubicBezTo>
                    <a:pt x="4529" y="43761"/>
                    <a:pt x="8777" y="46549"/>
                    <a:pt x="12657" y="49797"/>
                  </a:cubicBezTo>
                  <a:cubicBezTo>
                    <a:pt x="21179" y="44756"/>
                    <a:pt x="31251" y="42503"/>
                    <a:pt x="41314" y="43657"/>
                  </a:cubicBezTo>
                  <a:cubicBezTo>
                    <a:pt x="33007" y="45760"/>
                    <a:pt x="25406" y="50163"/>
                    <a:pt x="19459" y="56320"/>
                  </a:cubicBezTo>
                  <a:cubicBezTo>
                    <a:pt x="23405" y="60649"/>
                    <a:pt x="26760" y="65473"/>
                    <a:pt x="29484" y="70711"/>
                  </a:cubicBezTo>
                  <a:cubicBezTo>
                    <a:pt x="40749" y="58564"/>
                    <a:pt x="51329" y="49919"/>
                    <a:pt x="65131" y="43076"/>
                  </a:cubicBezTo>
                  <a:cubicBezTo>
                    <a:pt x="123930" y="14557"/>
                    <a:pt x="173126" y="67773"/>
                    <a:pt x="202469" y="15683"/>
                  </a:cubicBezTo>
                  <a:cubicBezTo>
                    <a:pt x="203823" y="13243"/>
                    <a:pt x="204949" y="10633"/>
                    <a:pt x="205757" y="7976"/>
                  </a:cubicBezTo>
                  <a:cubicBezTo>
                    <a:pt x="205419" y="7854"/>
                    <a:pt x="204490" y="7470"/>
                    <a:pt x="202995" y="6944"/>
                  </a:cubicBezTo>
                  <a:close/>
                  <a:moveTo>
                    <a:pt x="181620" y="18368"/>
                  </a:moveTo>
                  <a:cubicBezTo>
                    <a:pt x="174610" y="19739"/>
                    <a:pt x="172403" y="9375"/>
                    <a:pt x="179319" y="7742"/>
                  </a:cubicBezTo>
                  <a:cubicBezTo>
                    <a:pt x="186346" y="6324"/>
                    <a:pt x="188601" y="16754"/>
                    <a:pt x="181620" y="1836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84076D8-59D8-5B4A-D852-27B8A2AD8A0F}"/>
                </a:ext>
              </a:extLst>
            </p:cNvPr>
            <p:cNvSpPr/>
            <p:nvPr/>
          </p:nvSpPr>
          <p:spPr>
            <a:xfrm>
              <a:off x="1407760" y="6357952"/>
              <a:ext cx="31316" cy="18239"/>
            </a:xfrm>
            <a:custGeom>
              <a:avLst/>
              <a:gdLst>
                <a:gd name="connsiteX0" fmla="*/ 31316 w 31316"/>
                <a:gd name="connsiteY0" fmla="*/ 9 h 18239"/>
                <a:gd name="connsiteX1" fmla="*/ 31307 w 31316"/>
                <a:gd name="connsiteY1" fmla="*/ 9 h 18239"/>
                <a:gd name="connsiteX2" fmla="*/ 22109 w 31316"/>
                <a:gd name="connsiteY2" fmla="*/ 14991 h 18239"/>
                <a:gd name="connsiteX3" fmla="*/ 6963 w 31316"/>
                <a:gd name="connsiteY3" fmla="*/ 18239 h 18239"/>
                <a:gd name="connsiteX4" fmla="*/ 0 w 31316"/>
                <a:gd name="connsiteY4" fmla="*/ 17066 h 18239"/>
                <a:gd name="connsiteX5" fmla="*/ 9039 w 31316"/>
                <a:gd name="connsiteY5" fmla="*/ 6918 h 18239"/>
                <a:gd name="connsiteX6" fmla="*/ 9058 w 31316"/>
                <a:gd name="connsiteY6" fmla="*/ 6918 h 18239"/>
                <a:gd name="connsiteX7" fmla="*/ 9076 w 31316"/>
                <a:gd name="connsiteY7" fmla="*/ 6909 h 18239"/>
                <a:gd name="connsiteX8" fmla="*/ 31316 w 31316"/>
                <a:gd name="connsiteY8" fmla="*/ 0 h 18239"/>
                <a:gd name="connsiteX9" fmla="*/ 31316 w 31316"/>
                <a:gd name="connsiteY9" fmla="*/ 9 h 1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16" h="18239">
                  <a:moveTo>
                    <a:pt x="31316" y="9"/>
                  </a:moveTo>
                  <a:lnTo>
                    <a:pt x="31307" y="9"/>
                  </a:lnTo>
                  <a:cubicBezTo>
                    <a:pt x="28873" y="5285"/>
                    <a:pt x="25801" y="10392"/>
                    <a:pt x="22109" y="14991"/>
                  </a:cubicBezTo>
                  <a:cubicBezTo>
                    <a:pt x="22109" y="14991"/>
                    <a:pt x="7009" y="18277"/>
                    <a:pt x="6963" y="18239"/>
                  </a:cubicBezTo>
                  <a:cubicBezTo>
                    <a:pt x="4651" y="17798"/>
                    <a:pt x="2331" y="17395"/>
                    <a:pt x="0" y="17066"/>
                  </a:cubicBezTo>
                  <a:cubicBezTo>
                    <a:pt x="3542" y="14184"/>
                    <a:pt x="6521" y="10683"/>
                    <a:pt x="9039" y="6918"/>
                  </a:cubicBezTo>
                  <a:lnTo>
                    <a:pt x="9058" y="6918"/>
                  </a:lnTo>
                  <a:cubicBezTo>
                    <a:pt x="9058" y="6918"/>
                    <a:pt x="9067" y="6900"/>
                    <a:pt x="9076" y="6909"/>
                  </a:cubicBezTo>
                  <a:cubicBezTo>
                    <a:pt x="15503" y="4703"/>
                    <a:pt x="22878" y="2384"/>
                    <a:pt x="31316" y="0"/>
                  </a:cubicBezTo>
                  <a:lnTo>
                    <a:pt x="31316" y="9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48CD58A-39BB-956C-D971-541484258452}"/>
                </a:ext>
              </a:extLst>
            </p:cNvPr>
            <p:cNvSpPr/>
            <p:nvPr/>
          </p:nvSpPr>
          <p:spPr>
            <a:xfrm>
              <a:off x="1424767" y="6370888"/>
              <a:ext cx="14808" cy="9922"/>
            </a:xfrm>
            <a:custGeom>
              <a:avLst/>
              <a:gdLst>
                <a:gd name="connsiteX0" fmla="*/ 5092 w 14808"/>
                <a:gd name="connsiteY0" fmla="*/ 2065 h 9922"/>
                <a:gd name="connsiteX1" fmla="*/ 0 w 14808"/>
                <a:gd name="connsiteY1" fmla="*/ 7622 h 9922"/>
                <a:gd name="connsiteX2" fmla="*/ 7808 w 14808"/>
                <a:gd name="connsiteY2" fmla="*/ 9922 h 9922"/>
                <a:gd name="connsiteX3" fmla="*/ 14808 w 14808"/>
                <a:gd name="connsiteY3" fmla="*/ 0 h 9922"/>
                <a:gd name="connsiteX4" fmla="*/ 5092 w 14808"/>
                <a:gd name="connsiteY4" fmla="*/ 2065 h 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8" h="9922">
                  <a:moveTo>
                    <a:pt x="5092" y="2065"/>
                  </a:moveTo>
                  <a:cubicBezTo>
                    <a:pt x="3598" y="3952"/>
                    <a:pt x="1832" y="5876"/>
                    <a:pt x="0" y="7622"/>
                  </a:cubicBezTo>
                  <a:cubicBezTo>
                    <a:pt x="2630" y="8317"/>
                    <a:pt x="5233" y="9087"/>
                    <a:pt x="7808" y="9922"/>
                  </a:cubicBezTo>
                  <a:lnTo>
                    <a:pt x="14808" y="0"/>
                  </a:lnTo>
                  <a:cubicBezTo>
                    <a:pt x="14808" y="0"/>
                    <a:pt x="5112" y="2056"/>
                    <a:pt x="5092" y="2065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005F5530-7A96-0E35-9F30-9ECE82312F8B}"/>
                </a:ext>
              </a:extLst>
            </p:cNvPr>
            <p:cNvSpPr/>
            <p:nvPr/>
          </p:nvSpPr>
          <p:spPr>
            <a:xfrm>
              <a:off x="1383886" y="6332879"/>
              <a:ext cx="44065" cy="40740"/>
            </a:xfrm>
            <a:custGeom>
              <a:avLst/>
              <a:gdLst>
                <a:gd name="connsiteX0" fmla="*/ 44066 w 44065"/>
                <a:gd name="connsiteY0" fmla="*/ 0 h 40740"/>
                <a:gd name="connsiteX1" fmla="*/ 32932 w 44065"/>
                <a:gd name="connsiteY1" fmla="*/ 31973 h 40740"/>
                <a:gd name="connsiteX2" fmla="*/ 32941 w 44065"/>
                <a:gd name="connsiteY2" fmla="*/ 31973 h 40740"/>
                <a:gd name="connsiteX3" fmla="*/ 32923 w 44065"/>
                <a:gd name="connsiteY3" fmla="*/ 32001 h 40740"/>
                <a:gd name="connsiteX4" fmla="*/ 10598 w 44065"/>
                <a:gd name="connsiteY4" fmla="*/ 40741 h 40740"/>
                <a:gd name="connsiteX5" fmla="*/ 0 w 44065"/>
                <a:gd name="connsiteY5" fmla="*/ 40403 h 40740"/>
                <a:gd name="connsiteX6" fmla="*/ 44066 w 44065"/>
                <a:gd name="connsiteY6" fmla="*/ 0 h 4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65" h="40740">
                  <a:moveTo>
                    <a:pt x="44066" y="0"/>
                  </a:moveTo>
                  <a:cubicBezTo>
                    <a:pt x="42693" y="11208"/>
                    <a:pt x="39283" y="22464"/>
                    <a:pt x="32932" y="31973"/>
                  </a:cubicBezTo>
                  <a:lnTo>
                    <a:pt x="32941" y="31973"/>
                  </a:lnTo>
                  <a:cubicBezTo>
                    <a:pt x="32941" y="31973"/>
                    <a:pt x="32923" y="31992"/>
                    <a:pt x="32923" y="32001"/>
                  </a:cubicBezTo>
                  <a:cubicBezTo>
                    <a:pt x="23658" y="35174"/>
                    <a:pt x="16329" y="38131"/>
                    <a:pt x="10598" y="40741"/>
                  </a:cubicBezTo>
                  <a:cubicBezTo>
                    <a:pt x="7075" y="40515"/>
                    <a:pt x="3533" y="40403"/>
                    <a:pt x="0" y="40403"/>
                  </a:cubicBezTo>
                  <a:cubicBezTo>
                    <a:pt x="7272" y="31907"/>
                    <a:pt x="20529" y="18540"/>
                    <a:pt x="44066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6D6B6D7-BDCE-71D0-C4E1-93D8A965D352}"/>
                </a:ext>
              </a:extLst>
            </p:cNvPr>
            <p:cNvSpPr/>
            <p:nvPr/>
          </p:nvSpPr>
          <p:spPr>
            <a:xfrm>
              <a:off x="1394484" y="6364880"/>
              <a:ext cx="22315" cy="10147"/>
            </a:xfrm>
            <a:custGeom>
              <a:avLst/>
              <a:gdLst>
                <a:gd name="connsiteX0" fmla="*/ 22315 w 22315"/>
                <a:gd name="connsiteY0" fmla="*/ 0 h 10147"/>
                <a:gd name="connsiteX1" fmla="*/ 13276 w 22315"/>
                <a:gd name="connsiteY1" fmla="*/ 10148 h 10147"/>
                <a:gd name="connsiteX2" fmla="*/ 0 w 22315"/>
                <a:gd name="connsiteY2" fmla="*/ 8740 h 10147"/>
                <a:gd name="connsiteX3" fmla="*/ 22315 w 22315"/>
                <a:gd name="connsiteY3" fmla="*/ 0 h 1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5" h="10147">
                  <a:moveTo>
                    <a:pt x="22315" y="0"/>
                  </a:moveTo>
                  <a:cubicBezTo>
                    <a:pt x="19797" y="3764"/>
                    <a:pt x="16818" y="7266"/>
                    <a:pt x="13276" y="10148"/>
                  </a:cubicBezTo>
                  <a:cubicBezTo>
                    <a:pt x="8879" y="9481"/>
                    <a:pt x="4444" y="9021"/>
                    <a:pt x="0" y="8740"/>
                  </a:cubicBezTo>
                  <a:cubicBezTo>
                    <a:pt x="5732" y="6130"/>
                    <a:pt x="13050" y="3182"/>
                    <a:pt x="22315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D983559-73FE-4483-7C5F-F35071ED652E}"/>
                </a:ext>
              </a:extLst>
            </p:cNvPr>
            <p:cNvSpPr/>
            <p:nvPr/>
          </p:nvSpPr>
          <p:spPr>
            <a:xfrm>
              <a:off x="1414723" y="6372953"/>
              <a:ext cx="15146" cy="5557"/>
            </a:xfrm>
            <a:custGeom>
              <a:avLst/>
              <a:gdLst>
                <a:gd name="connsiteX0" fmla="*/ 0 w 15146"/>
                <a:gd name="connsiteY0" fmla="*/ 3248 h 5557"/>
                <a:gd name="connsiteX1" fmla="*/ 15146 w 15146"/>
                <a:gd name="connsiteY1" fmla="*/ 0 h 5557"/>
                <a:gd name="connsiteX2" fmla="*/ 15137 w 15146"/>
                <a:gd name="connsiteY2" fmla="*/ 0 h 5557"/>
                <a:gd name="connsiteX3" fmla="*/ 10044 w 15146"/>
                <a:gd name="connsiteY3" fmla="*/ 5557 h 5557"/>
                <a:gd name="connsiteX4" fmla="*/ 0 w 15146"/>
                <a:gd name="connsiteY4" fmla="*/ 3248 h 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6" h="5557">
                  <a:moveTo>
                    <a:pt x="0" y="3248"/>
                  </a:moveTo>
                  <a:lnTo>
                    <a:pt x="15146" y="0"/>
                  </a:lnTo>
                  <a:lnTo>
                    <a:pt x="15137" y="0"/>
                  </a:lnTo>
                  <a:cubicBezTo>
                    <a:pt x="13642" y="1887"/>
                    <a:pt x="11876" y="3811"/>
                    <a:pt x="10044" y="5557"/>
                  </a:cubicBezTo>
                  <a:cubicBezTo>
                    <a:pt x="6727" y="4675"/>
                    <a:pt x="3373" y="3915"/>
                    <a:pt x="0" y="324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0E8E7D4-B5AC-964B-70D0-D32CD57BEDAF}"/>
                </a:ext>
              </a:extLst>
            </p:cNvPr>
            <p:cNvSpPr/>
            <p:nvPr/>
          </p:nvSpPr>
          <p:spPr>
            <a:xfrm>
              <a:off x="1289168" y="6328626"/>
              <a:ext cx="50886" cy="47058"/>
            </a:xfrm>
            <a:custGeom>
              <a:avLst/>
              <a:gdLst>
                <a:gd name="connsiteX0" fmla="*/ 50887 w 50886"/>
                <a:gd name="connsiteY0" fmla="*/ 47058 h 47058"/>
                <a:gd name="connsiteX1" fmla="*/ 32923 w 50886"/>
                <a:gd name="connsiteY1" fmla="*/ 20765 h 47058"/>
                <a:gd name="connsiteX2" fmla="*/ 0 w 50886"/>
                <a:gd name="connsiteY2" fmla="*/ 0 h 47058"/>
                <a:gd name="connsiteX3" fmla="*/ 11039 w 50886"/>
                <a:gd name="connsiteY3" fmla="*/ 27514 h 47058"/>
                <a:gd name="connsiteX4" fmla="*/ 50869 w 50886"/>
                <a:gd name="connsiteY4" fmla="*/ 47058 h 47058"/>
                <a:gd name="connsiteX5" fmla="*/ 50887 w 50886"/>
                <a:gd name="connsiteY5" fmla="*/ 47058 h 4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86" h="47058">
                  <a:moveTo>
                    <a:pt x="50887" y="47058"/>
                  </a:moveTo>
                  <a:cubicBezTo>
                    <a:pt x="42713" y="41877"/>
                    <a:pt x="36859" y="31879"/>
                    <a:pt x="32923" y="20765"/>
                  </a:cubicBezTo>
                  <a:cubicBezTo>
                    <a:pt x="23629" y="14513"/>
                    <a:pt x="12750" y="7585"/>
                    <a:pt x="0" y="0"/>
                  </a:cubicBezTo>
                  <a:cubicBezTo>
                    <a:pt x="2292" y="9894"/>
                    <a:pt x="6041" y="19206"/>
                    <a:pt x="11039" y="27514"/>
                  </a:cubicBezTo>
                  <a:cubicBezTo>
                    <a:pt x="23677" y="33719"/>
                    <a:pt x="37554" y="40525"/>
                    <a:pt x="50869" y="47058"/>
                  </a:cubicBezTo>
                  <a:lnTo>
                    <a:pt x="50887" y="47058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5ED1528-6AB1-593B-6D0D-670EB7EEB32B}"/>
                </a:ext>
              </a:extLst>
            </p:cNvPr>
            <p:cNvSpPr/>
            <p:nvPr/>
          </p:nvSpPr>
          <p:spPr>
            <a:xfrm>
              <a:off x="1315631" y="6303412"/>
              <a:ext cx="57750" cy="88606"/>
            </a:xfrm>
            <a:custGeom>
              <a:avLst/>
              <a:gdLst>
                <a:gd name="connsiteX0" fmla="*/ 57750 w 57750"/>
                <a:gd name="connsiteY0" fmla="*/ 88606 h 88606"/>
                <a:gd name="connsiteX1" fmla="*/ 727 w 57750"/>
                <a:gd name="connsiteY1" fmla="*/ 0 h 88606"/>
                <a:gd name="connsiteX2" fmla="*/ 6468 w 57750"/>
                <a:gd name="connsiteY2" fmla="*/ 45979 h 88606"/>
                <a:gd name="connsiteX3" fmla="*/ 57750 w 57750"/>
                <a:gd name="connsiteY3" fmla="*/ 88606 h 8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0" h="88606">
                  <a:moveTo>
                    <a:pt x="57750" y="88606"/>
                  </a:moveTo>
                  <a:cubicBezTo>
                    <a:pt x="48327" y="64378"/>
                    <a:pt x="39917" y="50165"/>
                    <a:pt x="727" y="0"/>
                  </a:cubicBezTo>
                  <a:cubicBezTo>
                    <a:pt x="-1086" y="8796"/>
                    <a:pt x="370" y="28725"/>
                    <a:pt x="6468" y="45979"/>
                  </a:cubicBezTo>
                  <a:cubicBezTo>
                    <a:pt x="48298" y="74122"/>
                    <a:pt x="57750" y="88606"/>
                    <a:pt x="57750" y="886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385BCB6-80D2-7F24-60BC-D1BF0D324D25}"/>
                </a:ext>
              </a:extLst>
            </p:cNvPr>
            <p:cNvSpPr/>
            <p:nvPr/>
          </p:nvSpPr>
          <p:spPr>
            <a:xfrm>
              <a:off x="1322099" y="6349391"/>
              <a:ext cx="51282" cy="42627"/>
            </a:xfrm>
            <a:custGeom>
              <a:avLst/>
              <a:gdLst>
                <a:gd name="connsiteX0" fmla="*/ 0 w 51282"/>
                <a:gd name="connsiteY0" fmla="*/ 0 h 42627"/>
                <a:gd name="connsiteX1" fmla="*/ 17965 w 51282"/>
                <a:gd name="connsiteY1" fmla="*/ 26294 h 42627"/>
                <a:gd name="connsiteX2" fmla="*/ 18031 w 51282"/>
                <a:gd name="connsiteY2" fmla="*/ 26331 h 42627"/>
                <a:gd name="connsiteX3" fmla="*/ 18632 w 51282"/>
                <a:gd name="connsiteY3" fmla="*/ 26622 h 42627"/>
                <a:gd name="connsiteX4" fmla="*/ 21958 w 51282"/>
                <a:gd name="connsiteY4" fmla="*/ 28256 h 42627"/>
                <a:gd name="connsiteX5" fmla="*/ 22109 w 51282"/>
                <a:gd name="connsiteY5" fmla="*/ 28331 h 42627"/>
                <a:gd name="connsiteX6" fmla="*/ 51283 w 51282"/>
                <a:gd name="connsiteY6" fmla="*/ 42628 h 42627"/>
                <a:gd name="connsiteX7" fmla="*/ 0 w 51282"/>
                <a:gd name="connsiteY7" fmla="*/ 0 h 4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82" h="42627">
                  <a:moveTo>
                    <a:pt x="0" y="0"/>
                  </a:moveTo>
                  <a:cubicBezTo>
                    <a:pt x="3928" y="11114"/>
                    <a:pt x="9791" y="21112"/>
                    <a:pt x="17965" y="26294"/>
                  </a:cubicBezTo>
                  <a:cubicBezTo>
                    <a:pt x="17994" y="26294"/>
                    <a:pt x="18012" y="26312"/>
                    <a:pt x="18031" y="26331"/>
                  </a:cubicBezTo>
                  <a:cubicBezTo>
                    <a:pt x="18237" y="26425"/>
                    <a:pt x="18435" y="26528"/>
                    <a:pt x="18632" y="26622"/>
                  </a:cubicBezTo>
                  <a:cubicBezTo>
                    <a:pt x="19290" y="26941"/>
                    <a:pt x="20446" y="27514"/>
                    <a:pt x="21958" y="28256"/>
                  </a:cubicBezTo>
                  <a:cubicBezTo>
                    <a:pt x="22005" y="28284"/>
                    <a:pt x="22062" y="28303"/>
                    <a:pt x="22109" y="28331"/>
                  </a:cubicBezTo>
                  <a:cubicBezTo>
                    <a:pt x="32604" y="33475"/>
                    <a:pt x="42629" y="38384"/>
                    <a:pt x="51283" y="42628"/>
                  </a:cubicBezTo>
                  <a:cubicBezTo>
                    <a:pt x="51283" y="42628"/>
                    <a:pt x="41830" y="28143"/>
                    <a:pt x="0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38CF34E-4541-5246-14B0-DE173467945B}"/>
                </a:ext>
              </a:extLst>
            </p:cNvPr>
            <p:cNvSpPr/>
            <p:nvPr/>
          </p:nvSpPr>
          <p:spPr>
            <a:xfrm>
              <a:off x="1281679" y="6347026"/>
              <a:ext cx="91702" cy="51886"/>
            </a:xfrm>
            <a:custGeom>
              <a:avLst/>
              <a:gdLst>
                <a:gd name="connsiteX0" fmla="*/ 18547 w 91702"/>
                <a:gd name="connsiteY0" fmla="*/ 9106 h 51886"/>
                <a:gd name="connsiteX1" fmla="*/ 0 w 91702"/>
                <a:gd name="connsiteY1" fmla="*/ 0 h 51886"/>
                <a:gd name="connsiteX2" fmla="*/ 91703 w 91702"/>
                <a:gd name="connsiteY2" fmla="*/ 44984 h 51886"/>
                <a:gd name="connsiteX3" fmla="*/ 18547 w 91702"/>
                <a:gd name="connsiteY3" fmla="*/ 9106 h 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702" h="51886">
                  <a:moveTo>
                    <a:pt x="18547" y="9106"/>
                  </a:moveTo>
                  <a:cubicBezTo>
                    <a:pt x="11942" y="5867"/>
                    <a:pt x="5675" y="2788"/>
                    <a:pt x="0" y="0"/>
                  </a:cubicBezTo>
                  <a:cubicBezTo>
                    <a:pt x="12441" y="28387"/>
                    <a:pt x="37940" y="68010"/>
                    <a:pt x="91703" y="44984"/>
                  </a:cubicBezTo>
                  <a:cubicBezTo>
                    <a:pt x="59475" y="49527"/>
                    <a:pt x="33430" y="33803"/>
                    <a:pt x="18547" y="91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B8D4A2D-DAFC-C189-8AF1-37E6008F4ED8}"/>
                </a:ext>
              </a:extLst>
            </p:cNvPr>
            <p:cNvSpPr/>
            <p:nvPr/>
          </p:nvSpPr>
          <p:spPr>
            <a:xfrm>
              <a:off x="1300236" y="6356141"/>
              <a:ext cx="73155" cy="36658"/>
            </a:xfrm>
            <a:custGeom>
              <a:avLst/>
              <a:gdLst>
                <a:gd name="connsiteX0" fmla="*/ 43972 w 73155"/>
                <a:gd name="connsiteY0" fmla="*/ 21581 h 36658"/>
                <a:gd name="connsiteX1" fmla="*/ 43821 w 73155"/>
                <a:gd name="connsiteY1" fmla="*/ 21506 h 36658"/>
                <a:gd name="connsiteX2" fmla="*/ 40495 w 73155"/>
                <a:gd name="connsiteY2" fmla="*/ 19873 h 36658"/>
                <a:gd name="connsiteX3" fmla="*/ 39894 w 73155"/>
                <a:gd name="connsiteY3" fmla="*/ 19582 h 36658"/>
                <a:gd name="connsiteX4" fmla="*/ 39828 w 73155"/>
                <a:gd name="connsiteY4" fmla="*/ 19544 h 36658"/>
                <a:gd name="connsiteX5" fmla="*/ 0 w 73155"/>
                <a:gd name="connsiteY5" fmla="*/ 0 h 36658"/>
                <a:gd name="connsiteX6" fmla="*/ 73155 w 73155"/>
                <a:gd name="connsiteY6" fmla="*/ 35878 h 36658"/>
                <a:gd name="connsiteX7" fmla="*/ 43981 w 73155"/>
                <a:gd name="connsiteY7" fmla="*/ 21581 h 36658"/>
                <a:gd name="connsiteX8" fmla="*/ 43972 w 73155"/>
                <a:gd name="connsiteY8" fmla="*/ 21581 h 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5" h="36658">
                  <a:moveTo>
                    <a:pt x="43972" y="21581"/>
                  </a:moveTo>
                  <a:cubicBezTo>
                    <a:pt x="43925" y="21553"/>
                    <a:pt x="43868" y="21534"/>
                    <a:pt x="43821" y="21506"/>
                  </a:cubicBezTo>
                  <a:cubicBezTo>
                    <a:pt x="42309" y="20765"/>
                    <a:pt x="41153" y="20201"/>
                    <a:pt x="40495" y="19873"/>
                  </a:cubicBezTo>
                  <a:cubicBezTo>
                    <a:pt x="40298" y="19779"/>
                    <a:pt x="40101" y="19676"/>
                    <a:pt x="39894" y="19582"/>
                  </a:cubicBezTo>
                  <a:cubicBezTo>
                    <a:pt x="39876" y="19563"/>
                    <a:pt x="39857" y="19554"/>
                    <a:pt x="39828" y="19544"/>
                  </a:cubicBezTo>
                  <a:cubicBezTo>
                    <a:pt x="26515" y="13011"/>
                    <a:pt x="12637" y="6205"/>
                    <a:pt x="0" y="0"/>
                  </a:cubicBezTo>
                  <a:cubicBezTo>
                    <a:pt x="14882" y="24698"/>
                    <a:pt x="40927" y="40422"/>
                    <a:pt x="73155" y="35878"/>
                  </a:cubicBezTo>
                  <a:cubicBezTo>
                    <a:pt x="64501" y="31635"/>
                    <a:pt x="54476" y="26726"/>
                    <a:pt x="43981" y="21581"/>
                  </a:cubicBezTo>
                  <a:lnTo>
                    <a:pt x="43972" y="21581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</p:grp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5B18E7C7-F308-D6F7-579B-F76C9A2C9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48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D024817-FA2E-5B44-9CA8-964066E42326}" type="slidenum">
              <a:rPr lang="en-SV" smtClean="0"/>
              <a:pPr/>
              <a:t>‹#›</a:t>
            </a:fld>
            <a:endParaRPr lang="en-SV" dirty="0"/>
          </a:p>
        </p:txBody>
      </p:sp>
      <p:sp>
        <p:nvSpPr>
          <p:cNvPr id="13" name="ZoneTexte 6">
            <a:extLst>
              <a:ext uri="{FF2B5EF4-FFF2-40B4-BE49-F238E27FC236}">
                <a16:creationId xmlns:a16="http://schemas.microsoft.com/office/drawing/2014/main" id="{6AD68D39-811E-701E-9505-526D1F038C52}"/>
              </a:ext>
            </a:extLst>
          </p:cNvPr>
          <p:cNvSpPr txBox="1"/>
          <p:nvPr userDrawn="1"/>
        </p:nvSpPr>
        <p:spPr>
          <a:xfrm>
            <a:off x="1646931" y="6374605"/>
            <a:ext cx="2452254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en-SV"/>
            </a:defPPr>
            <a:lvl1pPr algn="r">
              <a:defRPr sz="800" b="0" i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 algn="l"/>
            <a:r>
              <a:rPr lang="en-US" noProof="0" dirty="0"/>
              <a:t>©2025 </a:t>
            </a:r>
            <a:r>
              <a:rPr lang="en-US" noProof="0" dirty="0" err="1"/>
              <a:t>Feldera</a:t>
            </a:r>
            <a:r>
              <a:rPr lang="en-US" noProof="0" dirty="0"/>
              <a:t>. All rights reserved.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04444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8" r:id="rId8"/>
    <p:sldLayoutId id="2147483684" r:id="rId9"/>
    <p:sldLayoutId id="214748368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est Signifier Extralight" panose="020602020405040202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D04B6-B2EF-CF2E-29ED-663EB060D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1195EFC-491E-F4A4-9859-4FC786DB0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1</a:t>
            </a:fld>
            <a:endParaRPr lang="en-SV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5629D6-046A-2CD9-C6F9-8C0FDDA34D91}"/>
              </a:ext>
            </a:extLst>
          </p:cNvPr>
          <p:cNvSpPr/>
          <p:nvPr/>
        </p:nvSpPr>
        <p:spPr>
          <a:xfrm>
            <a:off x="3736117" y="848767"/>
            <a:ext cx="3649545" cy="2366611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43D853-FB03-6767-F2AE-896B1AD818B1}"/>
              </a:ext>
            </a:extLst>
          </p:cNvPr>
          <p:cNvSpPr/>
          <p:nvPr/>
        </p:nvSpPr>
        <p:spPr>
          <a:xfrm>
            <a:off x="3829658" y="924752"/>
            <a:ext cx="1696720" cy="2216728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9109E9-7D37-A66B-6075-2E3AB0566976}"/>
              </a:ext>
            </a:extLst>
          </p:cNvPr>
          <p:cNvSpPr txBox="1"/>
          <p:nvPr/>
        </p:nvSpPr>
        <p:spPr>
          <a:xfrm>
            <a:off x="4252096" y="1012528"/>
            <a:ext cx="8418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TABLES</a:t>
            </a:r>
            <a:endParaRPr lang="en-NP" sz="1400" b="1" dirty="0"/>
          </a:p>
        </p:txBody>
      </p:sp>
      <p:sp>
        <p:nvSpPr>
          <p:cNvPr id="6" name="Rectangle: Rounded Corners 48">
            <a:extLst>
              <a:ext uri="{FF2B5EF4-FFF2-40B4-BE49-F238E27FC236}">
                <a16:creationId xmlns:a16="http://schemas.microsoft.com/office/drawing/2014/main" id="{35675A53-7B71-7E71-84F4-CFDD9A1DBF64}"/>
              </a:ext>
            </a:extLst>
          </p:cNvPr>
          <p:cNvSpPr/>
          <p:nvPr/>
        </p:nvSpPr>
        <p:spPr>
          <a:xfrm>
            <a:off x="3996629" y="1415553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LINEITEM</a:t>
            </a:r>
          </a:p>
        </p:txBody>
      </p:sp>
      <p:sp>
        <p:nvSpPr>
          <p:cNvPr id="7" name="Rectangle: Rounded Corners 48">
            <a:extLst>
              <a:ext uri="{FF2B5EF4-FFF2-40B4-BE49-F238E27FC236}">
                <a16:creationId xmlns:a16="http://schemas.microsoft.com/office/drawing/2014/main" id="{8D96FD20-8710-DDBC-4A0F-1D454060B309}"/>
              </a:ext>
            </a:extLst>
          </p:cNvPr>
          <p:cNvSpPr/>
          <p:nvPr/>
        </p:nvSpPr>
        <p:spPr>
          <a:xfrm>
            <a:off x="3997305" y="1837846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ORDERS</a:t>
            </a:r>
          </a:p>
        </p:txBody>
      </p:sp>
      <p:sp>
        <p:nvSpPr>
          <p:cNvPr id="8" name="Rectangle: Rounded Corners 48">
            <a:extLst>
              <a:ext uri="{FF2B5EF4-FFF2-40B4-BE49-F238E27FC236}">
                <a16:creationId xmlns:a16="http://schemas.microsoft.com/office/drawing/2014/main" id="{7B218170-2191-773E-55EA-BF12C656525A}"/>
              </a:ext>
            </a:extLst>
          </p:cNvPr>
          <p:cNvSpPr/>
          <p:nvPr/>
        </p:nvSpPr>
        <p:spPr>
          <a:xfrm>
            <a:off x="3997304" y="2260139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CUSTOMER</a:t>
            </a:r>
          </a:p>
        </p:txBody>
      </p:sp>
      <p:sp>
        <p:nvSpPr>
          <p:cNvPr id="9" name="Rectangle: Rounded Corners 48">
            <a:extLst>
              <a:ext uri="{FF2B5EF4-FFF2-40B4-BE49-F238E27FC236}">
                <a16:creationId xmlns:a16="http://schemas.microsoft.com/office/drawing/2014/main" id="{9C707B23-FC74-C5BF-B6DE-CF3A6BED4016}"/>
              </a:ext>
            </a:extLst>
          </p:cNvPr>
          <p:cNvSpPr/>
          <p:nvPr/>
        </p:nvSpPr>
        <p:spPr>
          <a:xfrm>
            <a:off x="3997303" y="2682432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PART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4FB177-2A7A-A960-8610-4EC1EF86CD1C}"/>
              </a:ext>
            </a:extLst>
          </p:cNvPr>
          <p:cNvSpPr/>
          <p:nvPr/>
        </p:nvSpPr>
        <p:spPr>
          <a:xfrm>
            <a:off x="5757953" y="1207545"/>
            <a:ext cx="1528398" cy="1654022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CD7775B-00E7-8141-A7DC-DFE956DB4FA1}"/>
              </a:ext>
            </a:extLst>
          </p:cNvPr>
          <p:cNvSpPr txBox="1"/>
          <p:nvPr/>
        </p:nvSpPr>
        <p:spPr>
          <a:xfrm>
            <a:off x="6162034" y="1293805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VIEWS</a:t>
            </a:r>
            <a:endParaRPr lang="en-NP" sz="1400" b="1" dirty="0"/>
          </a:p>
        </p:txBody>
      </p:sp>
      <p:sp>
        <p:nvSpPr>
          <p:cNvPr id="15" name="Rectangle: Rounded Corners 48">
            <a:extLst>
              <a:ext uri="{FF2B5EF4-FFF2-40B4-BE49-F238E27FC236}">
                <a16:creationId xmlns:a16="http://schemas.microsoft.com/office/drawing/2014/main" id="{D76F87A5-1A92-17F4-1C54-4C563436CEF0}"/>
              </a:ext>
            </a:extLst>
          </p:cNvPr>
          <p:cNvSpPr/>
          <p:nvPr/>
        </p:nvSpPr>
        <p:spPr>
          <a:xfrm>
            <a:off x="5856584" y="1613176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V1</a:t>
            </a:r>
          </a:p>
        </p:txBody>
      </p:sp>
      <p:sp>
        <p:nvSpPr>
          <p:cNvPr id="16" name="Rectangle: Rounded Corners 48">
            <a:extLst>
              <a:ext uri="{FF2B5EF4-FFF2-40B4-BE49-F238E27FC236}">
                <a16:creationId xmlns:a16="http://schemas.microsoft.com/office/drawing/2014/main" id="{C01DC050-671B-A746-70D5-330938FDFA5A}"/>
              </a:ext>
            </a:extLst>
          </p:cNvPr>
          <p:cNvSpPr/>
          <p:nvPr/>
        </p:nvSpPr>
        <p:spPr>
          <a:xfrm>
            <a:off x="5856584" y="2027154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V2</a:t>
            </a:r>
          </a:p>
        </p:txBody>
      </p:sp>
      <p:sp>
        <p:nvSpPr>
          <p:cNvPr id="17" name="Rectangle: Rounded Corners 48">
            <a:extLst>
              <a:ext uri="{FF2B5EF4-FFF2-40B4-BE49-F238E27FC236}">
                <a16:creationId xmlns:a16="http://schemas.microsoft.com/office/drawing/2014/main" id="{4A8F6575-8197-105E-B789-16001BE4A50D}"/>
              </a:ext>
            </a:extLst>
          </p:cNvPr>
          <p:cNvSpPr/>
          <p:nvPr/>
        </p:nvSpPr>
        <p:spPr>
          <a:xfrm>
            <a:off x="5856584" y="2441132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V3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0371669-E926-2182-920D-C5AA03433E88}"/>
              </a:ext>
            </a:extLst>
          </p:cNvPr>
          <p:cNvCxnSpPr>
            <a:cxnSpLocks/>
          </p:cNvCxnSpPr>
          <p:nvPr/>
        </p:nvCxnSpPr>
        <p:spPr>
          <a:xfrm>
            <a:off x="942058" y="1473934"/>
            <a:ext cx="499647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83ED42AE-CC92-5588-2036-8A1571835699}"/>
              </a:ext>
            </a:extLst>
          </p:cNvPr>
          <p:cNvCxnSpPr>
            <a:cxnSpLocks/>
            <a:stCxn id="6" idx="3"/>
            <a:endCxn id="15" idx="1"/>
          </p:cNvCxnSpPr>
          <p:nvPr/>
        </p:nvCxnSpPr>
        <p:spPr>
          <a:xfrm>
            <a:off x="5358060" y="1588705"/>
            <a:ext cx="498524" cy="197623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>
            <a:extLst>
              <a:ext uri="{FF2B5EF4-FFF2-40B4-BE49-F238E27FC236}">
                <a16:creationId xmlns:a16="http://schemas.microsoft.com/office/drawing/2014/main" id="{889CDB26-F5AD-3841-4C70-70D64C28E9F8}"/>
              </a:ext>
            </a:extLst>
          </p:cNvPr>
          <p:cNvCxnSpPr>
            <a:cxnSpLocks/>
            <a:stCxn id="7" idx="3"/>
            <a:endCxn id="17" idx="1"/>
          </p:cNvCxnSpPr>
          <p:nvPr/>
        </p:nvCxnSpPr>
        <p:spPr>
          <a:xfrm>
            <a:off x="5358736" y="2010998"/>
            <a:ext cx="497848" cy="603286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262E0CE-DC58-6860-C072-10C153498AE2}"/>
              </a:ext>
            </a:extLst>
          </p:cNvPr>
          <p:cNvGrpSpPr/>
          <p:nvPr/>
        </p:nvGrpSpPr>
        <p:grpSpPr>
          <a:xfrm>
            <a:off x="7689141" y="1106679"/>
            <a:ext cx="1178616" cy="396507"/>
            <a:chOff x="3391140" y="4600943"/>
            <a:chExt cx="1530888" cy="414460"/>
          </a:xfrm>
        </p:grpSpPr>
        <p:sp>
          <p:nvSpPr>
            <p:cNvPr id="22" name="Preparation 21">
              <a:extLst>
                <a:ext uri="{FF2B5EF4-FFF2-40B4-BE49-F238E27FC236}">
                  <a16:creationId xmlns:a16="http://schemas.microsoft.com/office/drawing/2014/main" id="{AEE32976-2F59-79FF-6F58-DA677C9C2603}"/>
                </a:ext>
              </a:extLst>
            </p:cNvPr>
            <p:cNvSpPr/>
            <p:nvPr/>
          </p:nvSpPr>
          <p:spPr>
            <a:xfrm>
              <a:off x="3391140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23" name="Preparation 22">
              <a:extLst>
                <a:ext uri="{FF2B5EF4-FFF2-40B4-BE49-F238E27FC236}">
                  <a16:creationId xmlns:a16="http://schemas.microsoft.com/office/drawing/2014/main" id="{3E0F4DA6-FCC8-33B3-C486-6C175A37A001}"/>
                </a:ext>
              </a:extLst>
            </p:cNvPr>
            <p:cNvSpPr/>
            <p:nvPr/>
          </p:nvSpPr>
          <p:spPr>
            <a:xfrm>
              <a:off x="3790322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24" name="Preparation 23">
              <a:extLst>
                <a:ext uri="{FF2B5EF4-FFF2-40B4-BE49-F238E27FC236}">
                  <a16:creationId xmlns:a16="http://schemas.microsoft.com/office/drawing/2014/main" id="{0437BE3A-4E08-F5C1-DC06-0AB24A0BD24F}"/>
                </a:ext>
              </a:extLst>
            </p:cNvPr>
            <p:cNvSpPr/>
            <p:nvPr/>
          </p:nvSpPr>
          <p:spPr>
            <a:xfrm>
              <a:off x="4204455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25" name="Decision 24">
              <a:extLst>
                <a:ext uri="{FF2B5EF4-FFF2-40B4-BE49-F238E27FC236}">
                  <a16:creationId xmlns:a16="http://schemas.microsoft.com/office/drawing/2014/main" id="{087A68E9-008F-D834-B4BF-396D555A4286}"/>
                </a:ext>
              </a:extLst>
            </p:cNvPr>
            <p:cNvSpPr/>
            <p:nvPr/>
          </p:nvSpPr>
          <p:spPr>
            <a:xfrm rot="5400000">
              <a:off x="4588052" y="4675573"/>
              <a:ext cx="399361" cy="267572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en-SV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994E69B6-871E-D688-FEB2-D1D35CEBA15C}"/>
                </a:ext>
              </a:extLst>
            </p:cNvPr>
            <p:cNvCxnSpPr>
              <a:cxnSpLocks/>
              <a:stCxn id="22" idx="1"/>
              <a:endCxn id="25" idx="2"/>
            </p:cNvCxnSpPr>
            <p:nvPr/>
          </p:nvCxnSpPr>
          <p:spPr>
            <a:xfrm>
              <a:off x="3391140" y="4808173"/>
              <a:ext cx="1262807" cy="1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21394A3-9EED-74A9-87B7-7E087A4A1386}"/>
              </a:ext>
            </a:extLst>
          </p:cNvPr>
          <p:cNvGrpSpPr/>
          <p:nvPr/>
        </p:nvGrpSpPr>
        <p:grpSpPr>
          <a:xfrm>
            <a:off x="7725996" y="2516350"/>
            <a:ext cx="1178616" cy="396507"/>
            <a:chOff x="3391140" y="4600943"/>
            <a:chExt cx="1530888" cy="414460"/>
          </a:xfrm>
        </p:grpSpPr>
        <p:sp>
          <p:nvSpPr>
            <p:cNvPr id="28" name="Preparation 27">
              <a:extLst>
                <a:ext uri="{FF2B5EF4-FFF2-40B4-BE49-F238E27FC236}">
                  <a16:creationId xmlns:a16="http://schemas.microsoft.com/office/drawing/2014/main" id="{AE26A41E-C948-3839-6F9E-9E1F2E8855BE}"/>
                </a:ext>
              </a:extLst>
            </p:cNvPr>
            <p:cNvSpPr/>
            <p:nvPr/>
          </p:nvSpPr>
          <p:spPr>
            <a:xfrm>
              <a:off x="3391140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29" name="Preparation 28">
              <a:extLst>
                <a:ext uri="{FF2B5EF4-FFF2-40B4-BE49-F238E27FC236}">
                  <a16:creationId xmlns:a16="http://schemas.microsoft.com/office/drawing/2014/main" id="{6DD34D67-BEA9-E7B2-3B82-BD46D481EAEC}"/>
                </a:ext>
              </a:extLst>
            </p:cNvPr>
            <p:cNvSpPr/>
            <p:nvPr/>
          </p:nvSpPr>
          <p:spPr>
            <a:xfrm>
              <a:off x="3790322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30" name="Preparation 29">
              <a:extLst>
                <a:ext uri="{FF2B5EF4-FFF2-40B4-BE49-F238E27FC236}">
                  <a16:creationId xmlns:a16="http://schemas.microsoft.com/office/drawing/2014/main" id="{03B8E2CA-F389-FA69-A91F-5768BB395A65}"/>
                </a:ext>
              </a:extLst>
            </p:cNvPr>
            <p:cNvSpPr/>
            <p:nvPr/>
          </p:nvSpPr>
          <p:spPr>
            <a:xfrm>
              <a:off x="4204455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31" name="Decision 30">
              <a:extLst>
                <a:ext uri="{FF2B5EF4-FFF2-40B4-BE49-F238E27FC236}">
                  <a16:creationId xmlns:a16="http://schemas.microsoft.com/office/drawing/2014/main" id="{15F50982-8C9F-0584-1575-9AE1E7299B89}"/>
                </a:ext>
              </a:extLst>
            </p:cNvPr>
            <p:cNvSpPr/>
            <p:nvPr/>
          </p:nvSpPr>
          <p:spPr>
            <a:xfrm rot="5400000">
              <a:off x="4588052" y="4675573"/>
              <a:ext cx="399361" cy="267572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en-SV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331E0AE4-B119-EF71-5A72-7F012CC538A9}"/>
                </a:ext>
              </a:extLst>
            </p:cNvPr>
            <p:cNvCxnSpPr>
              <a:cxnSpLocks/>
              <a:stCxn id="28" idx="1"/>
              <a:endCxn id="31" idx="2"/>
            </p:cNvCxnSpPr>
            <p:nvPr/>
          </p:nvCxnSpPr>
          <p:spPr>
            <a:xfrm>
              <a:off x="3391140" y="4808173"/>
              <a:ext cx="1262807" cy="1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FF8CB8ED-36FD-845C-ACEB-AE88B2A08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778" y="2560507"/>
            <a:ext cx="699123" cy="677276"/>
          </a:xfrm>
          <a:prstGeom prst="rect">
            <a:avLst/>
          </a:prstGeom>
        </p:spPr>
      </p:pic>
      <p:pic>
        <p:nvPicPr>
          <p:cNvPr id="34" name="Picture 2">
            <a:extLst>
              <a:ext uri="{FF2B5EF4-FFF2-40B4-BE49-F238E27FC236}">
                <a16:creationId xmlns:a16="http://schemas.microsoft.com/office/drawing/2014/main" id="{0D1F412D-4F2D-F285-CC85-82760F3947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2543" t="-6767" r="-12543" b="-9929"/>
          <a:stretch/>
        </p:blipFill>
        <p:spPr bwMode="auto">
          <a:xfrm flipV="1">
            <a:off x="231097" y="974346"/>
            <a:ext cx="605615" cy="91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967D8FAD-E06B-2403-61F7-58A0A1F9C8F0}"/>
              </a:ext>
            </a:extLst>
          </p:cNvPr>
          <p:cNvGrpSpPr/>
          <p:nvPr/>
        </p:nvGrpSpPr>
        <p:grpSpPr>
          <a:xfrm>
            <a:off x="1806936" y="1301654"/>
            <a:ext cx="1178616" cy="396507"/>
            <a:chOff x="3391140" y="4600943"/>
            <a:chExt cx="1530888" cy="414460"/>
          </a:xfrm>
        </p:grpSpPr>
        <p:sp>
          <p:nvSpPr>
            <p:cNvPr id="36" name="Preparation 35">
              <a:extLst>
                <a:ext uri="{FF2B5EF4-FFF2-40B4-BE49-F238E27FC236}">
                  <a16:creationId xmlns:a16="http://schemas.microsoft.com/office/drawing/2014/main" id="{160099BF-FC9A-E49F-1A77-091B49907068}"/>
                </a:ext>
              </a:extLst>
            </p:cNvPr>
            <p:cNvSpPr/>
            <p:nvPr/>
          </p:nvSpPr>
          <p:spPr>
            <a:xfrm>
              <a:off x="3391140" y="4600943"/>
              <a:ext cx="717574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37" name="Preparation 36">
              <a:extLst>
                <a:ext uri="{FF2B5EF4-FFF2-40B4-BE49-F238E27FC236}">
                  <a16:creationId xmlns:a16="http://schemas.microsoft.com/office/drawing/2014/main" id="{4308EF28-F2CA-FB05-3459-CF2BE022285D}"/>
                </a:ext>
              </a:extLst>
            </p:cNvPr>
            <p:cNvSpPr/>
            <p:nvPr/>
          </p:nvSpPr>
          <p:spPr>
            <a:xfrm>
              <a:off x="3790322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38" name="Preparation 37">
              <a:extLst>
                <a:ext uri="{FF2B5EF4-FFF2-40B4-BE49-F238E27FC236}">
                  <a16:creationId xmlns:a16="http://schemas.microsoft.com/office/drawing/2014/main" id="{BD105CA0-7F40-4D5D-C56A-F849B04B8EEB}"/>
                </a:ext>
              </a:extLst>
            </p:cNvPr>
            <p:cNvSpPr/>
            <p:nvPr/>
          </p:nvSpPr>
          <p:spPr>
            <a:xfrm>
              <a:off x="4204455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39" name="Decision 38">
              <a:extLst>
                <a:ext uri="{FF2B5EF4-FFF2-40B4-BE49-F238E27FC236}">
                  <a16:creationId xmlns:a16="http://schemas.microsoft.com/office/drawing/2014/main" id="{342CA478-F172-D708-16B4-848D0C3D9D7F}"/>
                </a:ext>
              </a:extLst>
            </p:cNvPr>
            <p:cNvSpPr/>
            <p:nvPr/>
          </p:nvSpPr>
          <p:spPr>
            <a:xfrm rot="5400000">
              <a:off x="4588052" y="4675573"/>
              <a:ext cx="399361" cy="267572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en-SV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2E0F2150-FBBE-FEBF-5B98-365F25E40C0F}"/>
                </a:ext>
              </a:extLst>
            </p:cNvPr>
            <p:cNvCxnSpPr>
              <a:cxnSpLocks/>
              <a:stCxn id="36" idx="1"/>
              <a:endCxn id="39" idx="2"/>
            </p:cNvCxnSpPr>
            <p:nvPr/>
          </p:nvCxnSpPr>
          <p:spPr>
            <a:xfrm>
              <a:off x="3391140" y="4808173"/>
              <a:ext cx="1262807" cy="1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A9A170E9-C09C-1036-E32D-E0EAC883DB87}"/>
              </a:ext>
            </a:extLst>
          </p:cNvPr>
          <p:cNvSpPr/>
          <p:nvPr/>
        </p:nvSpPr>
        <p:spPr>
          <a:xfrm>
            <a:off x="1506468" y="846648"/>
            <a:ext cx="1660106" cy="1112036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193468-E596-3B36-5672-ECF62594AC55}"/>
              </a:ext>
            </a:extLst>
          </p:cNvPr>
          <p:cNvSpPr txBox="1"/>
          <p:nvPr/>
        </p:nvSpPr>
        <p:spPr>
          <a:xfrm>
            <a:off x="2262923" y="1716932"/>
            <a:ext cx="5934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/>
              <a:t>QUEUE</a:t>
            </a:r>
            <a:endParaRPr lang="en-NP" sz="1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8FFB616-FD5F-131F-1840-4872E120E2A9}"/>
              </a:ext>
            </a:extLst>
          </p:cNvPr>
          <p:cNvSpPr txBox="1"/>
          <p:nvPr/>
        </p:nvSpPr>
        <p:spPr>
          <a:xfrm>
            <a:off x="1506468" y="856054"/>
            <a:ext cx="16546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Input connector</a:t>
            </a:r>
          </a:p>
        </p:txBody>
      </p:sp>
      <p:cxnSp>
        <p:nvCxnSpPr>
          <p:cNvPr id="44" name="Curved Connector 43">
            <a:extLst>
              <a:ext uri="{FF2B5EF4-FFF2-40B4-BE49-F238E27FC236}">
                <a16:creationId xmlns:a16="http://schemas.microsoft.com/office/drawing/2014/main" id="{18ED6FA8-8A63-E830-D193-1CF833F02B93}"/>
              </a:ext>
            </a:extLst>
          </p:cNvPr>
          <p:cNvCxnSpPr>
            <a:cxnSpLocks/>
            <a:stCxn id="41" idx="3"/>
            <a:endCxn id="7" idx="1"/>
          </p:cNvCxnSpPr>
          <p:nvPr/>
        </p:nvCxnSpPr>
        <p:spPr>
          <a:xfrm>
            <a:off x="3166574" y="1402666"/>
            <a:ext cx="830731" cy="60833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5" name="Group 44">
            <a:extLst>
              <a:ext uri="{FF2B5EF4-FFF2-40B4-BE49-F238E27FC236}">
                <a16:creationId xmlns:a16="http://schemas.microsoft.com/office/drawing/2014/main" id="{1D4A5C4C-1A49-014B-E7DD-1B4FF2BA11DF}"/>
              </a:ext>
            </a:extLst>
          </p:cNvPr>
          <p:cNvGrpSpPr/>
          <p:nvPr/>
        </p:nvGrpSpPr>
        <p:grpSpPr>
          <a:xfrm>
            <a:off x="1801843" y="2767501"/>
            <a:ext cx="1178616" cy="396507"/>
            <a:chOff x="3391140" y="4600943"/>
            <a:chExt cx="1530888" cy="414460"/>
          </a:xfrm>
        </p:grpSpPr>
        <p:sp>
          <p:nvSpPr>
            <p:cNvPr id="46" name="Preparation 45">
              <a:extLst>
                <a:ext uri="{FF2B5EF4-FFF2-40B4-BE49-F238E27FC236}">
                  <a16:creationId xmlns:a16="http://schemas.microsoft.com/office/drawing/2014/main" id="{90651273-EE6A-E849-E817-065E3B226EF4}"/>
                </a:ext>
              </a:extLst>
            </p:cNvPr>
            <p:cNvSpPr/>
            <p:nvPr/>
          </p:nvSpPr>
          <p:spPr>
            <a:xfrm>
              <a:off x="3391140" y="4600943"/>
              <a:ext cx="717574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47" name="Preparation 46">
              <a:extLst>
                <a:ext uri="{FF2B5EF4-FFF2-40B4-BE49-F238E27FC236}">
                  <a16:creationId xmlns:a16="http://schemas.microsoft.com/office/drawing/2014/main" id="{010CD500-AAD8-F589-54C9-22AB07B2453F}"/>
                </a:ext>
              </a:extLst>
            </p:cNvPr>
            <p:cNvSpPr/>
            <p:nvPr/>
          </p:nvSpPr>
          <p:spPr>
            <a:xfrm>
              <a:off x="3790322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48" name="Preparation 47">
              <a:extLst>
                <a:ext uri="{FF2B5EF4-FFF2-40B4-BE49-F238E27FC236}">
                  <a16:creationId xmlns:a16="http://schemas.microsoft.com/office/drawing/2014/main" id="{5209FBE9-5325-FFE7-3215-E029A7538153}"/>
                </a:ext>
              </a:extLst>
            </p:cNvPr>
            <p:cNvSpPr/>
            <p:nvPr/>
          </p:nvSpPr>
          <p:spPr>
            <a:xfrm>
              <a:off x="4204455" y="4600943"/>
              <a:ext cx="717573" cy="414460"/>
            </a:xfrm>
            <a:prstGeom prst="flowChartPreparat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en-SV" sz="1200">
                <a:solidFill>
                  <a:schemeClr val="bg1"/>
                </a:solidFill>
              </a:endParaRPr>
            </a:p>
          </p:txBody>
        </p:sp>
        <p:sp>
          <p:nvSpPr>
            <p:cNvPr id="49" name="Decision 48">
              <a:extLst>
                <a:ext uri="{FF2B5EF4-FFF2-40B4-BE49-F238E27FC236}">
                  <a16:creationId xmlns:a16="http://schemas.microsoft.com/office/drawing/2014/main" id="{7FC7F2C1-3650-F72B-11AF-B31CB5DAB15B}"/>
                </a:ext>
              </a:extLst>
            </p:cNvPr>
            <p:cNvSpPr/>
            <p:nvPr/>
          </p:nvSpPr>
          <p:spPr>
            <a:xfrm rot="5400000">
              <a:off x="4588052" y="4675573"/>
              <a:ext cx="399361" cy="267572"/>
            </a:xfrm>
            <a:prstGeom prst="flowChartDecision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en-SV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3F05FA7-E403-0CC1-80BF-0BF9EC29811B}"/>
                </a:ext>
              </a:extLst>
            </p:cNvPr>
            <p:cNvCxnSpPr>
              <a:cxnSpLocks/>
              <a:stCxn id="46" idx="1"/>
              <a:endCxn id="49" idx="2"/>
            </p:cNvCxnSpPr>
            <p:nvPr/>
          </p:nvCxnSpPr>
          <p:spPr>
            <a:xfrm>
              <a:off x="3391140" y="4808173"/>
              <a:ext cx="1262807" cy="118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Rectangle 50">
            <a:extLst>
              <a:ext uri="{FF2B5EF4-FFF2-40B4-BE49-F238E27FC236}">
                <a16:creationId xmlns:a16="http://schemas.microsoft.com/office/drawing/2014/main" id="{680C868E-1D11-FC23-D4A9-F82C5AFB04D6}"/>
              </a:ext>
            </a:extLst>
          </p:cNvPr>
          <p:cNvSpPr/>
          <p:nvPr/>
        </p:nvSpPr>
        <p:spPr>
          <a:xfrm>
            <a:off x="1501374" y="2312495"/>
            <a:ext cx="1660106" cy="1112036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694A9BB-F86A-A10E-2404-B7AC18863AC7}"/>
              </a:ext>
            </a:extLst>
          </p:cNvPr>
          <p:cNvSpPr txBox="1"/>
          <p:nvPr/>
        </p:nvSpPr>
        <p:spPr>
          <a:xfrm>
            <a:off x="2257830" y="3182779"/>
            <a:ext cx="5934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dirty="0"/>
              <a:t>QUEUE</a:t>
            </a:r>
            <a:endParaRPr lang="en-NP" sz="10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7AEFACA-E009-37D0-1B12-A46070037485}"/>
              </a:ext>
            </a:extLst>
          </p:cNvPr>
          <p:cNvSpPr txBox="1"/>
          <p:nvPr/>
        </p:nvSpPr>
        <p:spPr>
          <a:xfrm>
            <a:off x="1501373" y="2315963"/>
            <a:ext cx="16597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Input connector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CFEF679-8421-9C45-BE0D-D7F9A7048490}"/>
              </a:ext>
            </a:extLst>
          </p:cNvPr>
          <p:cNvSpPr/>
          <p:nvPr/>
        </p:nvSpPr>
        <p:spPr>
          <a:xfrm>
            <a:off x="9196490" y="2345895"/>
            <a:ext cx="1502219" cy="739581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228E1E-B79C-D457-FB3F-31E2577E750C}"/>
              </a:ext>
            </a:extLst>
          </p:cNvPr>
          <p:cNvSpPr txBox="1"/>
          <p:nvPr/>
        </p:nvSpPr>
        <p:spPr>
          <a:xfrm>
            <a:off x="9196098" y="2454279"/>
            <a:ext cx="1502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Output connector</a:t>
            </a:r>
          </a:p>
        </p:txBody>
      </p:sp>
      <p:cxnSp>
        <p:nvCxnSpPr>
          <p:cNvPr id="56" name="Curved Connector 55">
            <a:extLst>
              <a:ext uri="{FF2B5EF4-FFF2-40B4-BE49-F238E27FC236}">
                <a16:creationId xmlns:a16="http://schemas.microsoft.com/office/drawing/2014/main" id="{61C907E4-34B6-B775-E225-2C1EA6353D89}"/>
              </a:ext>
            </a:extLst>
          </p:cNvPr>
          <p:cNvCxnSpPr>
            <a:cxnSpLocks/>
            <a:stCxn id="51" idx="3"/>
            <a:endCxn id="8" idx="1"/>
          </p:cNvCxnSpPr>
          <p:nvPr/>
        </p:nvCxnSpPr>
        <p:spPr>
          <a:xfrm flipV="1">
            <a:off x="3161480" y="2433291"/>
            <a:ext cx="835824" cy="43522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urved Connector 56">
            <a:extLst>
              <a:ext uri="{FF2B5EF4-FFF2-40B4-BE49-F238E27FC236}">
                <a16:creationId xmlns:a16="http://schemas.microsoft.com/office/drawing/2014/main" id="{34758769-A100-8ABB-E2C8-99B402F8589E}"/>
              </a:ext>
            </a:extLst>
          </p:cNvPr>
          <p:cNvCxnSpPr>
            <a:cxnSpLocks/>
            <a:stCxn id="15" idx="3"/>
            <a:endCxn id="22" idx="1"/>
          </p:cNvCxnSpPr>
          <p:nvPr/>
        </p:nvCxnSpPr>
        <p:spPr>
          <a:xfrm flipV="1">
            <a:off x="7218015" y="1304933"/>
            <a:ext cx="471126" cy="481395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F38D441C-21A0-6A0F-81FD-73F53D41523D}"/>
              </a:ext>
            </a:extLst>
          </p:cNvPr>
          <p:cNvCxnSpPr>
            <a:cxnSpLocks/>
            <a:stCxn id="16" idx="3"/>
            <a:endCxn id="28" idx="1"/>
          </p:cNvCxnSpPr>
          <p:nvPr/>
        </p:nvCxnSpPr>
        <p:spPr>
          <a:xfrm>
            <a:off x="7218015" y="2200306"/>
            <a:ext cx="507981" cy="514298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97FA5C57-CB86-2313-543B-8588FB2F7D2B}"/>
              </a:ext>
            </a:extLst>
          </p:cNvPr>
          <p:cNvSpPr/>
          <p:nvPr/>
        </p:nvSpPr>
        <p:spPr>
          <a:xfrm>
            <a:off x="9196490" y="957556"/>
            <a:ext cx="1502219" cy="739581"/>
          </a:xfrm>
          <a:prstGeom prst="rect">
            <a:avLst/>
          </a:prstGeom>
          <a:noFill/>
          <a:ln w="127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65E83E4-CC63-1387-2AB6-66BCB9FF38BE}"/>
              </a:ext>
            </a:extLst>
          </p:cNvPr>
          <p:cNvSpPr txBox="1"/>
          <p:nvPr/>
        </p:nvSpPr>
        <p:spPr>
          <a:xfrm>
            <a:off x="9196098" y="1047278"/>
            <a:ext cx="15022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Output connector</a:t>
            </a:r>
          </a:p>
        </p:txBody>
      </p:sp>
      <p:cxnSp>
        <p:nvCxnSpPr>
          <p:cNvPr id="61" name="Curved Connector 60">
            <a:extLst>
              <a:ext uri="{FF2B5EF4-FFF2-40B4-BE49-F238E27FC236}">
                <a16:creationId xmlns:a16="http://schemas.microsoft.com/office/drawing/2014/main" id="{D9969B2A-0FAE-4E7F-866D-363917EBC79C}"/>
              </a:ext>
            </a:extLst>
          </p:cNvPr>
          <p:cNvCxnSpPr>
            <a:cxnSpLocks/>
            <a:stCxn id="25" idx="0"/>
            <a:endCxn id="60" idx="1"/>
          </p:cNvCxnSpPr>
          <p:nvPr/>
        </p:nvCxnSpPr>
        <p:spPr>
          <a:xfrm>
            <a:off x="8867365" y="1306068"/>
            <a:ext cx="328733" cy="2820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Curved Connector 61">
            <a:extLst>
              <a:ext uri="{FF2B5EF4-FFF2-40B4-BE49-F238E27FC236}">
                <a16:creationId xmlns:a16="http://schemas.microsoft.com/office/drawing/2014/main" id="{8866436B-6F43-B7B2-80CE-F8B8545C6607}"/>
              </a:ext>
            </a:extLst>
          </p:cNvPr>
          <p:cNvCxnSpPr>
            <a:cxnSpLocks/>
            <a:stCxn id="31" idx="0"/>
            <a:endCxn id="55" idx="1"/>
          </p:cNvCxnSpPr>
          <p:nvPr/>
        </p:nvCxnSpPr>
        <p:spPr>
          <a:xfrm>
            <a:off x="8904220" y="2715739"/>
            <a:ext cx="291878" cy="150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4A7B3A1B-64B0-1C97-3E41-5985A2BE0776}"/>
              </a:ext>
            </a:extLst>
          </p:cNvPr>
          <p:cNvCxnSpPr>
            <a:cxnSpLocks/>
          </p:cNvCxnSpPr>
          <p:nvPr/>
        </p:nvCxnSpPr>
        <p:spPr>
          <a:xfrm>
            <a:off x="10780134" y="1303690"/>
            <a:ext cx="47212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65EA6D1-AA26-5351-A4DC-21D34BBEAE4D}"/>
              </a:ext>
            </a:extLst>
          </p:cNvPr>
          <p:cNvCxnSpPr>
            <a:cxnSpLocks/>
          </p:cNvCxnSpPr>
          <p:nvPr/>
        </p:nvCxnSpPr>
        <p:spPr>
          <a:xfrm>
            <a:off x="942057" y="2842149"/>
            <a:ext cx="499647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65" name="Graphic 64">
            <a:extLst>
              <a:ext uri="{FF2B5EF4-FFF2-40B4-BE49-F238E27FC236}">
                <a16:creationId xmlns:a16="http://schemas.microsoft.com/office/drawing/2014/main" id="{6995556A-C248-C728-BFEB-D38EA13694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349778" y="2410430"/>
            <a:ext cx="691241" cy="712042"/>
          </a:xfrm>
          <a:prstGeom prst="rect">
            <a:avLst/>
          </a:prstGeom>
        </p:spPr>
      </p:pic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4F7D1AD-6CBB-9BF6-DE8B-A90E98E489C8}"/>
              </a:ext>
            </a:extLst>
          </p:cNvPr>
          <p:cNvCxnSpPr>
            <a:cxnSpLocks/>
          </p:cNvCxnSpPr>
          <p:nvPr/>
        </p:nvCxnSpPr>
        <p:spPr>
          <a:xfrm>
            <a:off x="10780134" y="2719691"/>
            <a:ext cx="472129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pic>
        <p:nvPicPr>
          <p:cNvPr id="67" name="Picture 2">
            <a:extLst>
              <a:ext uri="{FF2B5EF4-FFF2-40B4-BE49-F238E27FC236}">
                <a16:creationId xmlns:a16="http://schemas.microsoft.com/office/drawing/2014/main" id="{F218A846-AF1C-8989-B8B1-142FE3B383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2543" t="-6767" r="-12543" b="-9929"/>
          <a:stretch/>
        </p:blipFill>
        <p:spPr bwMode="auto">
          <a:xfrm flipV="1">
            <a:off x="11336241" y="841468"/>
            <a:ext cx="605615" cy="91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204467"/>
      </p:ext>
    </p:extLst>
  </p:cSld>
  <p:clrMapOvr>
    <a:masterClrMapping/>
  </p:clrMapOvr>
</p:sld>
</file>

<file path=ppt/theme/theme1.xml><?xml version="1.0" encoding="utf-8"?>
<a:theme xmlns:a="http://schemas.openxmlformats.org/drawingml/2006/main" name="Feldera-Light">
  <a:themeElements>
    <a:clrScheme name="Feldera 2">
      <a:dk1>
        <a:srgbClr val="360E3B"/>
      </a:dk1>
      <a:lt1>
        <a:srgbClr val="FFFFFF"/>
      </a:lt1>
      <a:dk2>
        <a:srgbClr val="000000"/>
      </a:dk2>
      <a:lt2>
        <a:srgbClr val="E8E8E8"/>
      </a:lt2>
      <a:accent1>
        <a:srgbClr val="C533B9"/>
      </a:accent1>
      <a:accent2>
        <a:srgbClr val="360E3B"/>
      </a:accent2>
      <a:accent3>
        <a:srgbClr val="EC0053"/>
      </a:accent3>
      <a:accent4>
        <a:srgbClr val="DC85D5"/>
      </a:accent4>
      <a:accent5>
        <a:srgbClr val="79A564"/>
      </a:accent5>
      <a:accent6>
        <a:srgbClr val="FCAF4F"/>
      </a:accent6>
      <a:hlink>
        <a:srgbClr val="C533B9"/>
      </a:hlink>
      <a:folHlink>
        <a:srgbClr val="BFBFBF"/>
      </a:folHlink>
    </a:clrScheme>
    <a:fontScheme name="Feldera">
      <a:majorFont>
        <a:latin typeface="Test Signifier Extralight"/>
        <a:ea typeface=""/>
        <a:cs typeface=""/>
      </a:majorFont>
      <a:minorFont>
        <a:latin typeface="D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Feldera-Dark">
  <a:themeElements>
    <a:clrScheme name="Feldera 2">
      <a:dk1>
        <a:srgbClr val="360E3B"/>
      </a:dk1>
      <a:lt1>
        <a:srgbClr val="FFFFFF"/>
      </a:lt1>
      <a:dk2>
        <a:srgbClr val="000000"/>
      </a:dk2>
      <a:lt2>
        <a:srgbClr val="E8E8E8"/>
      </a:lt2>
      <a:accent1>
        <a:srgbClr val="C533B9"/>
      </a:accent1>
      <a:accent2>
        <a:srgbClr val="360E3B"/>
      </a:accent2>
      <a:accent3>
        <a:srgbClr val="EC0053"/>
      </a:accent3>
      <a:accent4>
        <a:srgbClr val="DC85D5"/>
      </a:accent4>
      <a:accent5>
        <a:srgbClr val="79A564"/>
      </a:accent5>
      <a:accent6>
        <a:srgbClr val="FCAF4F"/>
      </a:accent6>
      <a:hlink>
        <a:srgbClr val="C533B9"/>
      </a:hlink>
      <a:folHlink>
        <a:srgbClr val="BFBFBF"/>
      </a:folHlink>
    </a:clrScheme>
    <a:fontScheme name="Feldera">
      <a:majorFont>
        <a:latin typeface="Test Signifier Extralight"/>
        <a:ea typeface=""/>
        <a:cs typeface=""/>
      </a:majorFont>
      <a:minorFont>
        <a:latin typeface="D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6359</TotalTime>
  <Words>20</Words>
  <Application>Microsoft Macintosh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14pt</vt:lpstr>
      <vt:lpstr>DM Sans</vt:lpstr>
      <vt:lpstr>Aptos</vt:lpstr>
      <vt:lpstr>Arial</vt:lpstr>
      <vt:lpstr>Test Signifier Extralight</vt:lpstr>
      <vt:lpstr>Feldera-Light</vt:lpstr>
      <vt:lpstr>Feldera-Dark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Sanchez</dc:creator>
  <cp:lastModifiedBy>Leonid Ryzhyk</cp:lastModifiedBy>
  <cp:revision>41</cp:revision>
  <dcterms:created xsi:type="dcterms:W3CDTF">2025-01-22T14:39:47Z</dcterms:created>
  <dcterms:modified xsi:type="dcterms:W3CDTF">2025-05-06T20:27:19Z</dcterms:modified>
</cp:coreProperties>
</file>