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04" y="-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7/1/13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7/1/13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7/1/13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2A71B-5A03-4006-A249-88022B89F593}" type="datetimeFigureOut">
              <a:rPr lang="en-GB" smtClean="0"/>
              <a:pPr/>
              <a:t>7/1/13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github.com/scanny/python-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Title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Subtitle Text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67540" y="5517232"/>
            <a:ext cx="2808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Visit </a:t>
            </a:r>
            <a:r>
              <a:rPr lang="en-US" dirty="0" smtClean="0">
                <a:hlinkClick r:id="rId2"/>
              </a:rPr>
              <a:t>python-pptx on GitHub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48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Presentation Title Text</vt:lpstr>
    </vt:vector>
  </TitlesOfParts>
  <Manager/>
  <Company>neopraxis.org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python-pptx</dc:creator>
  <cp:keywords/>
  <dc:description/>
  <cp:lastModifiedBy>Steve Canny</cp:lastModifiedBy>
  <cp:revision>6</cp:revision>
  <dcterms:created xsi:type="dcterms:W3CDTF">2012-11-17T11:07:40Z</dcterms:created>
  <dcterms:modified xsi:type="dcterms:W3CDTF">2013-07-02T00:52:36Z</dcterms:modified>
  <cp:category/>
</cp:coreProperties>
</file>